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17"/>
  </p:notesMasterIdLst>
  <p:sldIdLst>
    <p:sldId id="260" r:id="rId2"/>
    <p:sldId id="261" r:id="rId3"/>
    <p:sldId id="263" r:id="rId4"/>
    <p:sldId id="271" r:id="rId5"/>
    <p:sldId id="264" r:id="rId6"/>
    <p:sldId id="265" r:id="rId7"/>
    <p:sldId id="266" r:id="rId8"/>
    <p:sldId id="270" r:id="rId9"/>
    <p:sldId id="267" r:id="rId10"/>
    <p:sldId id="268" r:id="rId11"/>
    <p:sldId id="269" r:id="rId12"/>
    <p:sldId id="272" r:id="rId13"/>
    <p:sldId id="273" r:id="rId14"/>
    <p:sldId id="274" r:id="rId15"/>
    <p:sldId id="275" r:id="rId16"/>
  </p:sldIdLst>
  <p:sldSz cx="9144000" cy="5143500" type="screen16x9"/>
  <p:notesSz cx="6858000" cy="9144000"/>
  <p:embeddedFontLst>
    <p:embeddedFont>
      <p:font typeface="Roboto" panose="02000000000000000000" pitchFamily="2" charset="0"/>
      <p:regular r:id="rId18"/>
      <p:bold r:id="rId19"/>
      <p:italic r:id="rId20"/>
      <p:boldItalic r:id="rId21"/>
    </p:embeddedFont>
    <p:embeddedFont>
      <p:font typeface="Roboto Slab" pitchFamily="2" charset="0"/>
      <p:regular r:id="rId22"/>
      <p:bold r:id="rId23"/>
    </p:embeddedFont>
    <p:embeddedFont>
      <p:font typeface="Verdana" panose="020B0604030504040204"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265" autoAdjust="0"/>
    <p:restoredTop sz="94694"/>
  </p:normalViewPr>
  <p:slideViewPr>
    <p:cSldViewPr snapToGrid="0">
      <p:cViewPr>
        <p:scale>
          <a:sx n="89" d="100"/>
          <a:sy n="89" d="100"/>
        </p:scale>
        <p:origin x="701" y="37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Finally, we weigh the pros and cons of our proposed approaches. The streamlined design significantly eases implementation challenges, while modular structures promote an agile maintenance experience. Performance will benefit from our decisions, leading to fast query execution and reduced load times. Flexibility and scalability are integral to our architecture, ensuring that we can grow and adapt our solutions in synergy with changing business demands.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In conclusion, we reflect on the vital insights we've uncovered throughout this project related to cost estimation with the emphasis on operational efficiency. The subsequent steps are clear, guiding us towards the implementation phase while affirming our dedication to tackling budget challenges effectively. The ultimate goal of this endeavor transcends mere financial accuracy; it aims to reshape how businesses approach cost estimation, establishing new benchmarks in both efficiency and reliability.</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10E3B-6706-753F-3633-D3477C9481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DD961E-3EC0-BD70-6A3A-FB46DC1EFD3C}"/>
              </a:ext>
            </a:extLst>
          </p:cNvPr>
          <p:cNvSpPr>
            <a:spLocks noGrp="1" noRot="1" noChangeAspect="1"/>
          </p:cNvSpPr>
          <p:nvPr>
            <p:ph type="sldImg" idx="2"/>
          </p:nvPr>
        </p:nvSpPr>
        <p:spPr>
          <a:xfrm>
            <a:off x="381000" y="685800"/>
            <a:ext cx="6096000" cy="3429000"/>
          </a:xfrm>
        </p:spPr>
      </p:sp>
      <p:sp>
        <p:nvSpPr>
          <p:cNvPr id="3" name="Notes Placeholder 2">
            <a:extLst>
              <a:ext uri="{FF2B5EF4-FFF2-40B4-BE49-F238E27FC236}">
                <a16:creationId xmlns:a16="http://schemas.microsoft.com/office/drawing/2014/main" id="{D9C2DEAD-8CDD-E0F4-9E8C-3E7AD4155E69}"/>
              </a:ext>
            </a:extLst>
          </p:cNvPr>
          <p:cNvSpPr>
            <a:spLocks noGrp="1"/>
          </p:cNvSpPr>
          <p:nvPr>
            <p:ph type="body" idx="1"/>
          </p:nvPr>
        </p:nvSpPr>
        <p:spPr/>
        <p:txBody>
          <a:bodyPr/>
          <a:lstStyle/>
          <a:p>
            <a:r>
              <a:t>In conclusion, we reflect on the vital insights we've uncovered throughout this project related to cost estimation with the emphasis on operational efficiency. The subsequent steps are clear, guiding us towards the implementation phase while affirming our dedication to tackling budget challenges effectively. The ultimate goal of this endeavor transcends mere financial accuracy; it aims to reshape how businesses approach cost estimation, establishing new benchmarks in both efficiency and reliability.</a:t>
            </a:r>
          </a:p>
        </p:txBody>
      </p:sp>
    </p:spTree>
    <p:extLst>
      <p:ext uri="{BB962C8B-B14F-4D97-AF65-F5344CB8AC3E}">
        <p14:creationId xmlns:p14="http://schemas.microsoft.com/office/powerpoint/2010/main" val="2267114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1ABC9-6FF3-649D-DE36-404D32F8C4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AF6937-755F-4F55-B86A-E9A6C54FFB43}"/>
              </a:ext>
            </a:extLst>
          </p:cNvPr>
          <p:cNvSpPr>
            <a:spLocks noGrp="1" noRot="1" noChangeAspect="1"/>
          </p:cNvSpPr>
          <p:nvPr>
            <p:ph type="sldImg" idx="2"/>
          </p:nvPr>
        </p:nvSpPr>
        <p:spPr>
          <a:xfrm>
            <a:off x="381000" y="685800"/>
            <a:ext cx="6096000" cy="3429000"/>
          </a:xfrm>
        </p:spPr>
      </p:sp>
      <p:sp>
        <p:nvSpPr>
          <p:cNvPr id="3" name="Notes Placeholder 2">
            <a:extLst>
              <a:ext uri="{FF2B5EF4-FFF2-40B4-BE49-F238E27FC236}">
                <a16:creationId xmlns:a16="http://schemas.microsoft.com/office/drawing/2014/main" id="{6CEB23F1-24B7-2461-F05B-3005663B574A}"/>
              </a:ext>
            </a:extLst>
          </p:cNvPr>
          <p:cNvSpPr>
            <a:spLocks noGrp="1"/>
          </p:cNvSpPr>
          <p:nvPr>
            <p:ph type="body" idx="1"/>
          </p:nvPr>
        </p:nvSpPr>
        <p:spPr/>
        <p:txBody>
          <a:bodyPr/>
          <a:lstStyle/>
          <a:p>
            <a:r>
              <a:t>In conclusion, we reflect on the vital insights we've uncovered throughout this project related to cost estimation with the emphasis on operational efficiency. The subsequent steps are clear, guiding us towards the implementation phase while affirming our dedication to tackling budget challenges effectively. The ultimate goal of this endeavor transcends mere financial accuracy; it aims to reshape how businesses approach cost estimation, establishing new benchmarks in both efficiency and reliability.</a:t>
            </a:r>
          </a:p>
        </p:txBody>
      </p:sp>
    </p:spTree>
    <p:extLst>
      <p:ext uri="{BB962C8B-B14F-4D97-AF65-F5344CB8AC3E}">
        <p14:creationId xmlns:p14="http://schemas.microsoft.com/office/powerpoint/2010/main" val="3822476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As we delve into the database migration needs, the complexity arises from the inherent differences between Oracle and SQL Server. Not only do we face technical challenges, such as obsolete schemas and missing constraints, but we must also manage a considerable number of database objects that require meticulous planning. A thorough schema analysis is essential to guide our design towards a more robust structure that ensures data integrity throughout our migration efforts.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Our data migration strategy focuses on a one-off transfer from Oracle to SQL Server, ensuring a clean slate for the new schema. We will employ SQL Server Integration Services (SSIS) to facilitate data transformation and loading processes, taking full advantage of existing reusable Oracle functions. Nightly batch jobs will keep our new database updated with legacy system data, ensuring continuity and relevance as we transition to the new platform.</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In evaluating our reporting framework, we must weigh the options between SSRS and Telerik Kendo controls. While SSRS brings in-rich functionalities well-suited for a vast array of reporting needs, Kendo’s modern user interface offers enhanced interactivity, crucial for engaging user experiences. Both options will rely on backend logic for data integration, ensuring our reports pull accurate, relevant data that aligns with our migration efforts.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userDrawn="1"/>
        </p:nvSpPr>
        <p:spPr>
          <a:xfrm>
            <a:off x="156918" y="152216"/>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rgbClr val="FDCB3B"/>
            </a:solidFill>
            <a:prstDash val="solid"/>
            <a:miter lim="8000"/>
            <a:headEnd type="none" w="sm" len="sm"/>
            <a:tailEnd type="none" w="sm" len="sm"/>
          </a:ln>
        </p:spPr>
      </p:sp>
      <p:sp>
        <p:nvSpPr>
          <p:cNvPr id="11" name="Google Shape;11;p2"/>
          <p:cNvSpPr/>
          <p:nvPr/>
        </p:nvSpPr>
        <p:spPr>
          <a:xfrm rot="10800000">
            <a:off x="7931645" y="339597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rgbClr val="FDCB3B"/>
            </a:solidFill>
            <a:prstDash val="solid"/>
            <a:miter lim="8000"/>
            <a:headEnd type="none" w="sm" len="sm"/>
            <a:tailEnd type="none" w="sm" len="sm"/>
          </a:ln>
        </p:spPr>
      </p:sp>
      <p:sp>
        <p:nvSpPr>
          <p:cNvPr id="13" name="Google Shape;13;p2"/>
          <p:cNvSpPr txBox="1">
            <a:spLocks noGrp="1"/>
          </p:cNvSpPr>
          <p:nvPr>
            <p:ph type="ctrTitle"/>
          </p:nvPr>
        </p:nvSpPr>
        <p:spPr>
          <a:xfrm>
            <a:off x="297366" y="1188925"/>
            <a:ext cx="8556702" cy="1457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000"/>
              <a:buFont typeface="Verdana"/>
              <a:buNone/>
              <a:defRPr sz="4000">
                <a:latin typeface="Verdana"/>
                <a:ea typeface="Verdana"/>
                <a:cs typeface="Verdana"/>
                <a:sym typeface="Verdana"/>
              </a:defRPr>
            </a:lvl1pPr>
            <a:lvl2pPr lvl="1" algn="ctr">
              <a:spcBef>
                <a:spcPts val="0"/>
              </a:spcBef>
              <a:spcAft>
                <a:spcPts val="0"/>
              </a:spcAft>
              <a:buSzPts val="4000"/>
              <a:buFont typeface="Verdana"/>
              <a:buNone/>
              <a:defRPr sz="4000">
                <a:latin typeface="Verdana"/>
                <a:ea typeface="Verdana"/>
                <a:cs typeface="Verdana"/>
                <a:sym typeface="Verdana"/>
              </a:defRPr>
            </a:lvl2pPr>
            <a:lvl3pPr lvl="2" algn="ctr">
              <a:spcBef>
                <a:spcPts val="0"/>
              </a:spcBef>
              <a:spcAft>
                <a:spcPts val="0"/>
              </a:spcAft>
              <a:buSzPts val="4000"/>
              <a:buFont typeface="Verdana"/>
              <a:buNone/>
              <a:defRPr sz="4000">
                <a:latin typeface="Verdana"/>
                <a:ea typeface="Verdana"/>
                <a:cs typeface="Verdana"/>
                <a:sym typeface="Verdana"/>
              </a:defRPr>
            </a:lvl3pPr>
            <a:lvl4pPr lvl="3" algn="ctr">
              <a:spcBef>
                <a:spcPts val="0"/>
              </a:spcBef>
              <a:spcAft>
                <a:spcPts val="0"/>
              </a:spcAft>
              <a:buSzPts val="4000"/>
              <a:buFont typeface="Verdana"/>
              <a:buNone/>
              <a:defRPr sz="4000">
                <a:latin typeface="Verdana"/>
                <a:ea typeface="Verdana"/>
                <a:cs typeface="Verdana"/>
                <a:sym typeface="Verdana"/>
              </a:defRPr>
            </a:lvl4pPr>
            <a:lvl5pPr lvl="4" algn="ctr">
              <a:spcBef>
                <a:spcPts val="0"/>
              </a:spcBef>
              <a:spcAft>
                <a:spcPts val="0"/>
              </a:spcAft>
              <a:buSzPts val="4000"/>
              <a:buFont typeface="Verdana"/>
              <a:buNone/>
              <a:defRPr sz="4000">
                <a:latin typeface="Verdana"/>
                <a:ea typeface="Verdana"/>
                <a:cs typeface="Verdana"/>
                <a:sym typeface="Verdana"/>
              </a:defRPr>
            </a:lvl5pPr>
            <a:lvl6pPr lvl="5" algn="ctr">
              <a:spcBef>
                <a:spcPts val="0"/>
              </a:spcBef>
              <a:spcAft>
                <a:spcPts val="0"/>
              </a:spcAft>
              <a:buSzPts val="4000"/>
              <a:buFont typeface="Verdana"/>
              <a:buNone/>
              <a:defRPr sz="4000">
                <a:latin typeface="Verdana"/>
                <a:ea typeface="Verdana"/>
                <a:cs typeface="Verdana"/>
                <a:sym typeface="Verdana"/>
              </a:defRPr>
            </a:lvl6pPr>
            <a:lvl7pPr lvl="6" algn="ctr">
              <a:spcBef>
                <a:spcPts val="0"/>
              </a:spcBef>
              <a:spcAft>
                <a:spcPts val="0"/>
              </a:spcAft>
              <a:buSzPts val="4000"/>
              <a:buFont typeface="Verdana"/>
              <a:buNone/>
              <a:defRPr sz="4000">
                <a:latin typeface="Verdana"/>
                <a:ea typeface="Verdana"/>
                <a:cs typeface="Verdana"/>
                <a:sym typeface="Verdana"/>
              </a:defRPr>
            </a:lvl7pPr>
            <a:lvl8pPr lvl="7" algn="ctr">
              <a:spcBef>
                <a:spcPts val="0"/>
              </a:spcBef>
              <a:spcAft>
                <a:spcPts val="0"/>
              </a:spcAft>
              <a:buSzPts val="4000"/>
              <a:buFont typeface="Verdana"/>
              <a:buNone/>
              <a:defRPr sz="4000">
                <a:latin typeface="Verdana"/>
                <a:ea typeface="Verdana"/>
                <a:cs typeface="Verdana"/>
                <a:sym typeface="Verdana"/>
              </a:defRPr>
            </a:lvl8pPr>
            <a:lvl9pPr lvl="8" algn="ctr">
              <a:spcBef>
                <a:spcPts val="0"/>
              </a:spcBef>
              <a:spcAft>
                <a:spcPts val="0"/>
              </a:spcAft>
              <a:buSzPts val="4000"/>
              <a:buFont typeface="Verdana"/>
              <a:buNone/>
              <a:defRPr sz="4000">
                <a:latin typeface="Verdana"/>
                <a:ea typeface="Verdana"/>
                <a:cs typeface="Verdana"/>
                <a:sym typeface="Verdana"/>
              </a:defRPr>
            </a:lvl9pPr>
          </a:lstStyle>
          <a:p>
            <a:endParaRPr dirty="0"/>
          </a:p>
        </p:txBody>
      </p:sp>
      <p:sp>
        <p:nvSpPr>
          <p:cNvPr id="14" name="Google Shape;14;p2"/>
          <p:cNvSpPr txBox="1">
            <a:spLocks noGrp="1"/>
          </p:cNvSpPr>
          <p:nvPr>
            <p:ph type="subTitle" idx="1"/>
          </p:nvPr>
        </p:nvSpPr>
        <p:spPr>
          <a:xfrm>
            <a:off x="297365" y="3376551"/>
            <a:ext cx="8556701" cy="9090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Font typeface="Verdana"/>
              <a:buNone/>
              <a:defRPr sz="2400">
                <a:latin typeface="Verdana"/>
                <a:ea typeface="Verdana"/>
                <a:cs typeface="Verdana"/>
                <a:sym typeface="Verdana"/>
              </a:defRPr>
            </a:lvl1pPr>
            <a:lvl2pPr lvl="1" algn="ctr">
              <a:lnSpc>
                <a:spcPct val="100000"/>
              </a:lnSpc>
              <a:spcBef>
                <a:spcPts val="0"/>
              </a:spcBef>
              <a:spcAft>
                <a:spcPts val="0"/>
              </a:spcAft>
              <a:buClr>
                <a:schemeClr val="accent5"/>
              </a:buClr>
              <a:buSzPts val="2400"/>
              <a:buFont typeface="Verdana"/>
              <a:buNone/>
              <a:defRPr sz="2400">
                <a:solidFill>
                  <a:schemeClr val="accent5"/>
                </a:solidFill>
                <a:latin typeface="Verdana"/>
                <a:ea typeface="Verdana"/>
                <a:cs typeface="Verdana"/>
                <a:sym typeface="Verdana"/>
              </a:defRPr>
            </a:lvl2pPr>
            <a:lvl3pPr lvl="2" algn="ctr">
              <a:lnSpc>
                <a:spcPct val="100000"/>
              </a:lnSpc>
              <a:spcBef>
                <a:spcPts val="0"/>
              </a:spcBef>
              <a:spcAft>
                <a:spcPts val="0"/>
              </a:spcAft>
              <a:buClr>
                <a:schemeClr val="accent5"/>
              </a:buClr>
              <a:buSzPts val="2400"/>
              <a:buFont typeface="Verdana"/>
              <a:buNone/>
              <a:defRPr sz="2400">
                <a:solidFill>
                  <a:schemeClr val="accent5"/>
                </a:solidFill>
                <a:latin typeface="Verdana"/>
                <a:ea typeface="Verdana"/>
                <a:cs typeface="Verdana"/>
                <a:sym typeface="Verdana"/>
              </a:defRPr>
            </a:lvl3pPr>
            <a:lvl4pPr lvl="3" algn="ctr">
              <a:lnSpc>
                <a:spcPct val="100000"/>
              </a:lnSpc>
              <a:spcBef>
                <a:spcPts val="0"/>
              </a:spcBef>
              <a:spcAft>
                <a:spcPts val="0"/>
              </a:spcAft>
              <a:buClr>
                <a:schemeClr val="accent5"/>
              </a:buClr>
              <a:buSzPts val="2400"/>
              <a:buFont typeface="Verdana"/>
              <a:buNone/>
              <a:defRPr sz="2400">
                <a:solidFill>
                  <a:schemeClr val="accent5"/>
                </a:solidFill>
                <a:latin typeface="Verdana"/>
                <a:ea typeface="Verdana"/>
                <a:cs typeface="Verdana"/>
                <a:sym typeface="Verdana"/>
              </a:defRPr>
            </a:lvl4pPr>
            <a:lvl5pPr lvl="4" algn="ctr">
              <a:lnSpc>
                <a:spcPct val="100000"/>
              </a:lnSpc>
              <a:spcBef>
                <a:spcPts val="0"/>
              </a:spcBef>
              <a:spcAft>
                <a:spcPts val="0"/>
              </a:spcAft>
              <a:buClr>
                <a:schemeClr val="accent5"/>
              </a:buClr>
              <a:buSzPts val="2400"/>
              <a:buFont typeface="Verdana"/>
              <a:buNone/>
              <a:defRPr sz="2400">
                <a:solidFill>
                  <a:schemeClr val="accent5"/>
                </a:solidFill>
                <a:latin typeface="Verdana"/>
                <a:ea typeface="Verdana"/>
                <a:cs typeface="Verdana"/>
                <a:sym typeface="Verdana"/>
              </a:defRPr>
            </a:lvl5pPr>
            <a:lvl6pPr lvl="5" algn="ctr">
              <a:lnSpc>
                <a:spcPct val="100000"/>
              </a:lnSpc>
              <a:spcBef>
                <a:spcPts val="0"/>
              </a:spcBef>
              <a:spcAft>
                <a:spcPts val="0"/>
              </a:spcAft>
              <a:buClr>
                <a:schemeClr val="accent5"/>
              </a:buClr>
              <a:buSzPts val="2400"/>
              <a:buFont typeface="Verdana"/>
              <a:buNone/>
              <a:defRPr sz="2400">
                <a:solidFill>
                  <a:schemeClr val="accent5"/>
                </a:solidFill>
                <a:latin typeface="Verdana"/>
                <a:ea typeface="Verdana"/>
                <a:cs typeface="Verdana"/>
                <a:sym typeface="Verdana"/>
              </a:defRPr>
            </a:lvl6pPr>
            <a:lvl7pPr lvl="6" algn="ctr">
              <a:lnSpc>
                <a:spcPct val="100000"/>
              </a:lnSpc>
              <a:spcBef>
                <a:spcPts val="0"/>
              </a:spcBef>
              <a:spcAft>
                <a:spcPts val="0"/>
              </a:spcAft>
              <a:buClr>
                <a:schemeClr val="accent5"/>
              </a:buClr>
              <a:buSzPts val="2400"/>
              <a:buFont typeface="Verdana"/>
              <a:buNone/>
              <a:defRPr sz="2400">
                <a:solidFill>
                  <a:schemeClr val="accent5"/>
                </a:solidFill>
                <a:latin typeface="Verdana"/>
                <a:ea typeface="Verdana"/>
                <a:cs typeface="Verdana"/>
                <a:sym typeface="Verdana"/>
              </a:defRPr>
            </a:lvl7pPr>
            <a:lvl8pPr lvl="7" algn="ctr">
              <a:lnSpc>
                <a:spcPct val="100000"/>
              </a:lnSpc>
              <a:spcBef>
                <a:spcPts val="0"/>
              </a:spcBef>
              <a:spcAft>
                <a:spcPts val="0"/>
              </a:spcAft>
              <a:buClr>
                <a:schemeClr val="accent5"/>
              </a:buClr>
              <a:buSzPts val="2400"/>
              <a:buFont typeface="Verdana"/>
              <a:buNone/>
              <a:defRPr sz="2400">
                <a:solidFill>
                  <a:schemeClr val="accent5"/>
                </a:solidFill>
                <a:latin typeface="Verdana"/>
                <a:ea typeface="Verdana"/>
                <a:cs typeface="Verdana"/>
                <a:sym typeface="Verdana"/>
              </a:defRPr>
            </a:lvl8pPr>
            <a:lvl9pPr lvl="8" algn="ctr">
              <a:lnSpc>
                <a:spcPct val="100000"/>
              </a:lnSpc>
              <a:spcBef>
                <a:spcPts val="0"/>
              </a:spcBef>
              <a:spcAft>
                <a:spcPts val="0"/>
              </a:spcAft>
              <a:buClr>
                <a:schemeClr val="accent5"/>
              </a:buClr>
              <a:buSzPts val="2400"/>
              <a:buFont typeface="Verdana"/>
              <a:buNone/>
              <a:defRPr sz="2400">
                <a:solidFill>
                  <a:schemeClr val="accent5"/>
                </a:solidFill>
                <a:latin typeface="Verdana"/>
                <a:ea typeface="Verdana"/>
                <a:cs typeface="Verdana"/>
                <a:sym typeface="Verdana"/>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atin typeface="Verdana"/>
                <a:ea typeface="Verdana"/>
                <a:cs typeface="Verdana"/>
                <a:sym typeface="Verdana"/>
              </a:defRPr>
            </a:lvl1pPr>
            <a:lvl2pPr lvl="1">
              <a:buNone/>
              <a:defRPr>
                <a:latin typeface="Verdana"/>
                <a:ea typeface="Verdana"/>
                <a:cs typeface="Verdana"/>
                <a:sym typeface="Verdana"/>
              </a:defRPr>
            </a:lvl2pPr>
            <a:lvl3pPr lvl="2">
              <a:buNone/>
              <a:defRPr>
                <a:latin typeface="Verdana"/>
                <a:ea typeface="Verdana"/>
                <a:cs typeface="Verdana"/>
                <a:sym typeface="Verdana"/>
              </a:defRPr>
            </a:lvl3pPr>
            <a:lvl4pPr lvl="3">
              <a:buNone/>
              <a:defRPr>
                <a:latin typeface="Verdana"/>
                <a:ea typeface="Verdana"/>
                <a:cs typeface="Verdana"/>
                <a:sym typeface="Verdana"/>
              </a:defRPr>
            </a:lvl4pPr>
            <a:lvl5pPr lvl="4">
              <a:buNone/>
              <a:defRPr>
                <a:latin typeface="Verdana"/>
                <a:ea typeface="Verdana"/>
                <a:cs typeface="Verdana"/>
                <a:sym typeface="Verdana"/>
              </a:defRPr>
            </a:lvl5pPr>
            <a:lvl6pPr lvl="5">
              <a:buNone/>
              <a:defRPr>
                <a:latin typeface="Verdana"/>
                <a:ea typeface="Verdana"/>
                <a:cs typeface="Verdana"/>
                <a:sym typeface="Verdana"/>
              </a:defRPr>
            </a:lvl6pPr>
            <a:lvl7pPr lvl="6">
              <a:buNone/>
              <a:defRPr>
                <a:latin typeface="Verdana"/>
                <a:ea typeface="Verdana"/>
                <a:cs typeface="Verdana"/>
                <a:sym typeface="Verdana"/>
              </a:defRPr>
            </a:lvl7pPr>
            <a:lvl8pPr lvl="7">
              <a:buNone/>
              <a:defRPr>
                <a:latin typeface="Verdana"/>
                <a:ea typeface="Verdana"/>
                <a:cs typeface="Verdana"/>
                <a:sym typeface="Verdana"/>
              </a:defRPr>
            </a:lvl8pPr>
            <a:lvl9pPr lvl="8">
              <a:buNone/>
              <a:defRPr>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7"/>
        <p:cNvGrpSpPr/>
        <p:nvPr/>
      </p:nvGrpSpPr>
      <p:grpSpPr>
        <a:xfrm>
          <a:off x="0" y="0"/>
          <a:ext cx="0" cy="0"/>
          <a:chOff x="0" y="0"/>
          <a:chExt cx="0" cy="0"/>
        </a:xfrm>
      </p:grpSpPr>
      <p:sp>
        <p:nvSpPr>
          <p:cNvPr id="58" name="Google Shape;58;p11"/>
          <p:cNvSpPr/>
          <p:nvPr/>
        </p:nvSpPr>
        <p:spPr>
          <a:xfrm>
            <a:off x="150" y="5076825"/>
            <a:ext cx="9143700" cy="66600"/>
          </a:xfrm>
          <a:prstGeom prst="rect">
            <a:avLst/>
          </a:prstGeom>
          <a:solidFill>
            <a:srgbClr val="FDC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1"/>
          <p:cNvSpPr txBox="1">
            <a:spLocks noGrp="1"/>
          </p:cNvSpPr>
          <p:nvPr>
            <p:ph type="title" hasCustomPrompt="1"/>
          </p:nvPr>
        </p:nvSpPr>
        <p:spPr>
          <a:xfrm>
            <a:off x="387900" y="1152450"/>
            <a:ext cx="83682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8000"/>
              <a:buFont typeface="Verdana"/>
              <a:buNone/>
              <a:defRPr sz="8000">
                <a:latin typeface="Verdana"/>
                <a:ea typeface="Verdana"/>
                <a:cs typeface="Verdana"/>
                <a:sym typeface="Verdana"/>
              </a:defRPr>
            </a:lvl1pPr>
            <a:lvl2pPr lvl="1" algn="ctr">
              <a:spcBef>
                <a:spcPts val="0"/>
              </a:spcBef>
              <a:spcAft>
                <a:spcPts val="0"/>
              </a:spcAft>
              <a:buClr>
                <a:schemeClr val="accent5"/>
              </a:buClr>
              <a:buSzPts val="13000"/>
              <a:buFont typeface="Verdana"/>
              <a:buNone/>
              <a:defRPr sz="13000">
                <a:solidFill>
                  <a:schemeClr val="accent5"/>
                </a:solidFill>
                <a:latin typeface="Verdana"/>
                <a:ea typeface="Verdana"/>
                <a:cs typeface="Verdana"/>
                <a:sym typeface="Verdana"/>
              </a:defRPr>
            </a:lvl2pPr>
            <a:lvl3pPr lvl="2" algn="ctr">
              <a:spcBef>
                <a:spcPts val="0"/>
              </a:spcBef>
              <a:spcAft>
                <a:spcPts val="0"/>
              </a:spcAft>
              <a:buClr>
                <a:schemeClr val="accent5"/>
              </a:buClr>
              <a:buSzPts val="13000"/>
              <a:buFont typeface="Verdana"/>
              <a:buNone/>
              <a:defRPr sz="13000">
                <a:solidFill>
                  <a:schemeClr val="accent5"/>
                </a:solidFill>
                <a:latin typeface="Verdana"/>
                <a:ea typeface="Verdana"/>
                <a:cs typeface="Verdana"/>
                <a:sym typeface="Verdana"/>
              </a:defRPr>
            </a:lvl3pPr>
            <a:lvl4pPr lvl="3" algn="ctr">
              <a:spcBef>
                <a:spcPts val="0"/>
              </a:spcBef>
              <a:spcAft>
                <a:spcPts val="0"/>
              </a:spcAft>
              <a:buClr>
                <a:schemeClr val="accent5"/>
              </a:buClr>
              <a:buSzPts val="13000"/>
              <a:buFont typeface="Verdana"/>
              <a:buNone/>
              <a:defRPr sz="13000">
                <a:solidFill>
                  <a:schemeClr val="accent5"/>
                </a:solidFill>
                <a:latin typeface="Verdana"/>
                <a:ea typeface="Verdana"/>
                <a:cs typeface="Verdana"/>
                <a:sym typeface="Verdana"/>
              </a:defRPr>
            </a:lvl4pPr>
            <a:lvl5pPr lvl="4" algn="ctr">
              <a:spcBef>
                <a:spcPts val="0"/>
              </a:spcBef>
              <a:spcAft>
                <a:spcPts val="0"/>
              </a:spcAft>
              <a:buClr>
                <a:schemeClr val="accent5"/>
              </a:buClr>
              <a:buSzPts val="13000"/>
              <a:buFont typeface="Verdana"/>
              <a:buNone/>
              <a:defRPr sz="13000">
                <a:solidFill>
                  <a:schemeClr val="accent5"/>
                </a:solidFill>
                <a:latin typeface="Verdana"/>
                <a:ea typeface="Verdana"/>
                <a:cs typeface="Verdana"/>
                <a:sym typeface="Verdana"/>
              </a:defRPr>
            </a:lvl5pPr>
            <a:lvl6pPr lvl="5" algn="ctr">
              <a:spcBef>
                <a:spcPts val="0"/>
              </a:spcBef>
              <a:spcAft>
                <a:spcPts val="0"/>
              </a:spcAft>
              <a:buClr>
                <a:schemeClr val="accent5"/>
              </a:buClr>
              <a:buSzPts val="13000"/>
              <a:buFont typeface="Verdana"/>
              <a:buNone/>
              <a:defRPr sz="13000">
                <a:solidFill>
                  <a:schemeClr val="accent5"/>
                </a:solidFill>
                <a:latin typeface="Verdana"/>
                <a:ea typeface="Verdana"/>
                <a:cs typeface="Verdana"/>
                <a:sym typeface="Verdana"/>
              </a:defRPr>
            </a:lvl6pPr>
            <a:lvl7pPr lvl="6" algn="ctr">
              <a:spcBef>
                <a:spcPts val="0"/>
              </a:spcBef>
              <a:spcAft>
                <a:spcPts val="0"/>
              </a:spcAft>
              <a:buClr>
                <a:schemeClr val="accent5"/>
              </a:buClr>
              <a:buSzPts val="13000"/>
              <a:buFont typeface="Verdana"/>
              <a:buNone/>
              <a:defRPr sz="13000">
                <a:solidFill>
                  <a:schemeClr val="accent5"/>
                </a:solidFill>
                <a:latin typeface="Verdana"/>
                <a:ea typeface="Verdana"/>
                <a:cs typeface="Verdana"/>
                <a:sym typeface="Verdana"/>
              </a:defRPr>
            </a:lvl7pPr>
            <a:lvl8pPr lvl="7" algn="ctr">
              <a:spcBef>
                <a:spcPts val="0"/>
              </a:spcBef>
              <a:spcAft>
                <a:spcPts val="0"/>
              </a:spcAft>
              <a:buClr>
                <a:schemeClr val="accent5"/>
              </a:buClr>
              <a:buSzPts val="13000"/>
              <a:buFont typeface="Verdana"/>
              <a:buNone/>
              <a:defRPr sz="13000">
                <a:solidFill>
                  <a:schemeClr val="accent5"/>
                </a:solidFill>
                <a:latin typeface="Verdana"/>
                <a:ea typeface="Verdana"/>
                <a:cs typeface="Verdana"/>
                <a:sym typeface="Verdana"/>
              </a:defRPr>
            </a:lvl8pPr>
            <a:lvl9pPr lvl="8" algn="ctr">
              <a:spcBef>
                <a:spcPts val="0"/>
              </a:spcBef>
              <a:spcAft>
                <a:spcPts val="0"/>
              </a:spcAft>
              <a:buClr>
                <a:schemeClr val="accent5"/>
              </a:buClr>
              <a:buSzPts val="13000"/>
              <a:buFont typeface="Verdana"/>
              <a:buNone/>
              <a:defRPr sz="13000">
                <a:solidFill>
                  <a:schemeClr val="accent5"/>
                </a:solidFill>
                <a:latin typeface="Verdana"/>
                <a:ea typeface="Verdana"/>
                <a:cs typeface="Verdana"/>
                <a:sym typeface="Verdana"/>
              </a:defRPr>
            </a:lvl9pPr>
          </a:lstStyle>
          <a:p>
            <a:r>
              <a:t>xx%</a:t>
            </a:r>
          </a:p>
        </p:txBody>
      </p:sp>
      <p:sp>
        <p:nvSpPr>
          <p:cNvPr id="60" name="Google Shape;60;p11"/>
          <p:cNvSpPr txBox="1">
            <a:spLocks noGrp="1"/>
          </p:cNvSpPr>
          <p:nvPr>
            <p:ph type="body" idx="1"/>
          </p:nvPr>
        </p:nvSpPr>
        <p:spPr>
          <a:xfrm>
            <a:off x="387900" y="2919450"/>
            <a:ext cx="8368200" cy="10716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Font typeface="Verdana"/>
              <a:buChar char="●"/>
              <a:defRPr>
                <a:latin typeface="Verdana"/>
                <a:ea typeface="Verdana"/>
                <a:cs typeface="Verdana"/>
                <a:sym typeface="Verdana"/>
              </a:defRPr>
            </a:lvl1pPr>
            <a:lvl2pPr marL="914400" lvl="1" indent="-317500" algn="ctr">
              <a:spcBef>
                <a:spcPts val="0"/>
              </a:spcBef>
              <a:spcAft>
                <a:spcPts val="0"/>
              </a:spcAft>
              <a:buSzPts val="1400"/>
              <a:buFont typeface="Verdana"/>
              <a:buChar char="○"/>
              <a:defRPr>
                <a:latin typeface="Verdana"/>
                <a:ea typeface="Verdana"/>
                <a:cs typeface="Verdana"/>
                <a:sym typeface="Verdana"/>
              </a:defRPr>
            </a:lvl2pPr>
            <a:lvl3pPr marL="1371600" lvl="2" indent="-317500" algn="ctr">
              <a:spcBef>
                <a:spcPts val="0"/>
              </a:spcBef>
              <a:spcAft>
                <a:spcPts val="0"/>
              </a:spcAft>
              <a:buSzPts val="1400"/>
              <a:buFont typeface="Verdana"/>
              <a:buChar char="■"/>
              <a:defRPr>
                <a:latin typeface="Verdana"/>
                <a:ea typeface="Verdana"/>
                <a:cs typeface="Verdana"/>
                <a:sym typeface="Verdana"/>
              </a:defRPr>
            </a:lvl3pPr>
            <a:lvl4pPr marL="1828800" lvl="3" indent="-317500" algn="ctr">
              <a:spcBef>
                <a:spcPts val="0"/>
              </a:spcBef>
              <a:spcAft>
                <a:spcPts val="0"/>
              </a:spcAft>
              <a:buSzPts val="1400"/>
              <a:buFont typeface="Verdana"/>
              <a:buChar char="●"/>
              <a:defRPr>
                <a:latin typeface="Verdana"/>
                <a:ea typeface="Verdana"/>
                <a:cs typeface="Verdana"/>
                <a:sym typeface="Verdana"/>
              </a:defRPr>
            </a:lvl4pPr>
            <a:lvl5pPr marL="2286000" lvl="4" indent="-317500" algn="ctr">
              <a:spcBef>
                <a:spcPts val="0"/>
              </a:spcBef>
              <a:spcAft>
                <a:spcPts val="0"/>
              </a:spcAft>
              <a:buSzPts val="1400"/>
              <a:buFont typeface="Verdana"/>
              <a:buChar char="○"/>
              <a:defRPr>
                <a:latin typeface="Verdana"/>
                <a:ea typeface="Verdana"/>
                <a:cs typeface="Verdana"/>
                <a:sym typeface="Verdana"/>
              </a:defRPr>
            </a:lvl5pPr>
            <a:lvl6pPr marL="2743200" lvl="5" indent="-317500" algn="ctr">
              <a:spcBef>
                <a:spcPts val="0"/>
              </a:spcBef>
              <a:spcAft>
                <a:spcPts val="0"/>
              </a:spcAft>
              <a:buSzPts val="1400"/>
              <a:buFont typeface="Verdana"/>
              <a:buChar char="■"/>
              <a:defRPr>
                <a:latin typeface="Verdana"/>
                <a:ea typeface="Verdana"/>
                <a:cs typeface="Verdana"/>
                <a:sym typeface="Verdana"/>
              </a:defRPr>
            </a:lvl6pPr>
            <a:lvl7pPr marL="3200400" lvl="6" indent="-317500" algn="ctr">
              <a:spcBef>
                <a:spcPts val="0"/>
              </a:spcBef>
              <a:spcAft>
                <a:spcPts val="0"/>
              </a:spcAft>
              <a:buSzPts val="1400"/>
              <a:buFont typeface="Verdana"/>
              <a:buChar char="●"/>
              <a:defRPr>
                <a:latin typeface="Verdana"/>
                <a:ea typeface="Verdana"/>
                <a:cs typeface="Verdana"/>
                <a:sym typeface="Verdana"/>
              </a:defRPr>
            </a:lvl7pPr>
            <a:lvl8pPr marL="3657600" lvl="7" indent="-317500" algn="ctr">
              <a:spcBef>
                <a:spcPts val="0"/>
              </a:spcBef>
              <a:spcAft>
                <a:spcPts val="0"/>
              </a:spcAft>
              <a:buSzPts val="1400"/>
              <a:buFont typeface="Verdana"/>
              <a:buChar char="○"/>
              <a:defRPr>
                <a:latin typeface="Verdana"/>
                <a:ea typeface="Verdana"/>
                <a:cs typeface="Verdana"/>
                <a:sym typeface="Verdana"/>
              </a:defRPr>
            </a:lvl8pPr>
            <a:lvl9pPr marL="4114800" lvl="8" indent="-317500" algn="ctr">
              <a:spcBef>
                <a:spcPts val="0"/>
              </a:spcBef>
              <a:spcAft>
                <a:spcPts val="0"/>
              </a:spcAft>
              <a:buSzPts val="1400"/>
              <a:buFont typeface="Verdana"/>
              <a:buChar char="■"/>
              <a:defRPr>
                <a:latin typeface="Verdana"/>
                <a:ea typeface="Verdana"/>
                <a:cs typeface="Verdana"/>
                <a:sym typeface="Verdana"/>
              </a:defRPr>
            </a:lvl9pPr>
          </a:lstStyle>
          <a:p>
            <a:endParaRPr/>
          </a:p>
        </p:txBody>
      </p:sp>
      <p:sp>
        <p:nvSpPr>
          <p:cNvPr id="61" name="Google Shape;61;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atin typeface="Verdana"/>
                <a:ea typeface="Verdana"/>
                <a:cs typeface="Verdana"/>
                <a:sym typeface="Verdana"/>
              </a:defRPr>
            </a:lvl1pPr>
            <a:lvl2pPr lvl="1">
              <a:buNone/>
              <a:defRPr>
                <a:latin typeface="Verdana"/>
                <a:ea typeface="Verdana"/>
                <a:cs typeface="Verdana"/>
                <a:sym typeface="Verdana"/>
              </a:defRPr>
            </a:lvl2pPr>
            <a:lvl3pPr lvl="2">
              <a:buNone/>
              <a:defRPr>
                <a:latin typeface="Verdana"/>
                <a:ea typeface="Verdana"/>
                <a:cs typeface="Verdana"/>
                <a:sym typeface="Verdana"/>
              </a:defRPr>
            </a:lvl3pPr>
            <a:lvl4pPr lvl="3">
              <a:buNone/>
              <a:defRPr>
                <a:latin typeface="Verdana"/>
                <a:ea typeface="Verdana"/>
                <a:cs typeface="Verdana"/>
                <a:sym typeface="Verdana"/>
              </a:defRPr>
            </a:lvl4pPr>
            <a:lvl5pPr lvl="4">
              <a:buNone/>
              <a:defRPr>
                <a:latin typeface="Verdana"/>
                <a:ea typeface="Verdana"/>
                <a:cs typeface="Verdana"/>
                <a:sym typeface="Verdana"/>
              </a:defRPr>
            </a:lvl5pPr>
            <a:lvl6pPr lvl="5">
              <a:buNone/>
              <a:defRPr>
                <a:latin typeface="Verdana"/>
                <a:ea typeface="Verdana"/>
                <a:cs typeface="Verdana"/>
                <a:sym typeface="Verdana"/>
              </a:defRPr>
            </a:lvl6pPr>
            <a:lvl7pPr lvl="6">
              <a:buNone/>
              <a:defRPr>
                <a:latin typeface="Verdana"/>
                <a:ea typeface="Verdana"/>
                <a:cs typeface="Verdana"/>
                <a:sym typeface="Verdana"/>
              </a:defRPr>
            </a:lvl7pPr>
            <a:lvl8pPr lvl="7">
              <a:buNone/>
              <a:defRPr>
                <a:latin typeface="Verdana"/>
                <a:ea typeface="Verdana"/>
                <a:cs typeface="Verdana"/>
                <a:sym typeface="Verdana"/>
              </a:defRPr>
            </a:lvl8pPr>
            <a:lvl9pPr lvl="8">
              <a:buNone/>
              <a:defRPr>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atin typeface="Verdana"/>
                <a:ea typeface="Verdana"/>
                <a:cs typeface="Verdana"/>
                <a:sym typeface="Verdana"/>
              </a:defRPr>
            </a:lvl1pPr>
            <a:lvl2pPr lvl="1">
              <a:buNone/>
              <a:defRPr>
                <a:latin typeface="Verdana"/>
                <a:ea typeface="Verdana"/>
                <a:cs typeface="Verdana"/>
                <a:sym typeface="Verdana"/>
              </a:defRPr>
            </a:lvl2pPr>
            <a:lvl3pPr lvl="2">
              <a:buNone/>
              <a:defRPr>
                <a:latin typeface="Verdana"/>
                <a:ea typeface="Verdana"/>
                <a:cs typeface="Verdana"/>
                <a:sym typeface="Verdana"/>
              </a:defRPr>
            </a:lvl3pPr>
            <a:lvl4pPr lvl="3">
              <a:buNone/>
              <a:defRPr>
                <a:latin typeface="Verdana"/>
                <a:ea typeface="Verdana"/>
                <a:cs typeface="Verdana"/>
                <a:sym typeface="Verdana"/>
              </a:defRPr>
            </a:lvl4pPr>
            <a:lvl5pPr lvl="4">
              <a:buNone/>
              <a:defRPr>
                <a:latin typeface="Verdana"/>
                <a:ea typeface="Verdana"/>
                <a:cs typeface="Verdana"/>
                <a:sym typeface="Verdana"/>
              </a:defRPr>
            </a:lvl5pPr>
            <a:lvl6pPr lvl="5">
              <a:buNone/>
              <a:defRPr>
                <a:latin typeface="Verdana"/>
                <a:ea typeface="Verdana"/>
                <a:cs typeface="Verdana"/>
                <a:sym typeface="Verdana"/>
              </a:defRPr>
            </a:lvl6pPr>
            <a:lvl7pPr lvl="6">
              <a:buNone/>
              <a:defRPr>
                <a:latin typeface="Verdana"/>
                <a:ea typeface="Verdana"/>
                <a:cs typeface="Verdana"/>
                <a:sym typeface="Verdana"/>
              </a:defRPr>
            </a:lvl7pPr>
            <a:lvl8pPr lvl="7">
              <a:buNone/>
              <a:defRPr>
                <a:latin typeface="Verdana"/>
                <a:ea typeface="Verdana"/>
                <a:cs typeface="Verdana"/>
                <a:sym typeface="Verdana"/>
              </a:defRPr>
            </a:lvl8pPr>
            <a:lvl9pPr lvl="8">
              <a:buNone/>
              <a:defRPr>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Agenda" userDrawn="1">
  <p:cSld name="TITLE_AND_BODY_1">
    <p:spTree>
      <p:nvGrpSpPr>
        <p:cNvPr id="1" name="Shape 64"/>
        <p:cNvGrpSpPr/>
        <p:nvPr/>
      </p:nvGrpSpPr>
      <p:grpSpPr>
        <a:xfrm>
          <a:off x="0" y="0"/>
          <a:ext cx="0" cy="0"/>
          <a:chOff x="0" y="0"/>
          <a:chExt cx="0" cy="0"/>
        </a:xfrm>
      </p:grpSpPr>
      <p:sp>
        <p:nvSpPr>
          <p:cNvPr id="65" name="Google Shape;65;p13"/>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Roboto"/>
              <a:ea typeface="Roboto"/>
              <a:cs typeface="Roboto"/>
              <a:sym typeface="Roboto"/>
            </a:endParaRPr>
          </a:p>
        </p:txBody>
      </p:sp>
      <p:sp>
        <p:nvSpPr>
          <p:cNvPr id="66" name="Google Shape;66;p13"/>
          <p:cNvSpPr txBox="1">
            <a:spLocks noGrp="1"/>
          </p:cNvSpPr>
          <p:nvPr>
            <p:ph type="body" idx="1"/>
          </p:nvPr>
        </p:nvSpPr>
        <p:spPr>
          <a:xfrm>
            <a:off x="311700" y="1229445"/>
            <a:ext cx="8520600" cy="3773830"/>
          </a:xfrm>
          <a:prstGeom prst="rect">
            <a:avLst/>
          </a:prstGeom>
          <a:noFill/>
          <a:ln>
            <a:noFill/>
          </a:ln>
        </p:spPr>
        <p:txBody>
          <a:bodyPr spcFirstLastPara="1" wrap="square" lIns="91425" tIns="91425" rIns="91425" bIns="91425" anchor="t" anchorCtr="0">
            <a:normAutofit/>
          </a:bodyPr>
          <a:lstStyle>
            <a:lvl1pPr marL="457200" lvl="0" indent="-330200" algn="l" rtl="0">
              <a:lnSpc>
                <a:spcPct val="115000"/>
              </a:lnSpc>
              <a:spcBef>
                <a:spcPts val="0"/>
              </a:spcBef>
              <a:spcAft>
                <a:spcPts val="0"/>
              </a:spcAft>
              <a:buClr>
                <a:schemeClr val="tx1"/>
              </a:buClr>
              <a:buSzPts val="1600"/>
              <a:buFont typeface="Verdana"/>
              <a:buChar char="●"/>
              <a:defRPr sz="1600">
                <a:latin typeface="Verdana"/>
                <a:ea typeface="Verdana"/>
                <a:cs typeface="Verdana"/>
                <a:sym typeface="Verdana"/>
              </a:defRPr>
            </a:lvl1pPr>
            <a:lvl2pPr marL="914400" lvl="1" indent="-317500" algn="l" rtl="0">
              <a:lnSpc>
                <a:spcPct val="115000"/>
              </a:lnSpc>
              <a:spcBef>
                <a:spcPts val="0"/>
              </a:spcBef>
              <a:spcAft>
                <a:spcPts val="0"/>
              </a:spcAft>
              <a:buSzPts val="1400"/>
              <a:buFont typeface="Verdana"/>
              <a:buChar char="○"/>
              <a:defRPr>
                <a:latin typeface="Verdana"/>
                <a:ea typeface="Verdana"/>
                <a:cs typeface="Verdana"/>
                <a:sym typeface="Verdana"/>
              </a:defRPr>
            </a:lvl2pPr>
            <a:lvl3pPr marL="1371600" lvl="2" indent="-317500" algn="l" rtl="0">
              <a:lnSpc>
                <a:spcPct val="115000"/>
              </a:lnSpc>
              <a:spcBef>
                <a:spcPts val="0"/>
              </a:spcBef>
              <a:spcAft>
                <a:spcPts val="0"/>
              </a:spcAft>
              <a:buSzPts val="1400"/>
              <a:buFont typeface="Verdana"/>
              <a:buChar char="■"/>
              <a:defRPr>
                <a:latin typeface="Verdana"/>
                <a:ea typeface="Verdana"/>
                <a:cs typeface="Verdana"/>
                <a:sym typeface="Verdana"/>
              </a:defRPr>
            </a:lvl3pPr>
            <a:lvl4pPr marL="1828800" lvl="3" indent="-317500" algn="l" rtl="0">
              <a:lnSpc>
                <a:spcPct val="115000"/>
              </a:lnSpc>
              <a:spcBef>
                <a:spcPts val="0"/>
              </a:spcBef>
              <a:spcAft>
                <a:spcPts val="0"/>
              </a:spcAft>
              <a:buSzPts val="1400"/>
              <a:buFont typeface="Verdana"/>
              <a:buChar char="●"/>
              <a:defRPr>
                <a:latin typeface="Verdana"/>
                <a:ea typeface="Verdana"/>
                <a:cs typeface="Verdana"/>
                <a:sym typeface="Verdana"/>
              </a:defRPr>
            </a:lvl4pPr>
            <a:lvl5pPr marL="2286000" lvl="4" indent="-317500" algn="l" rtl="0">
              <a:lnSpc>
                <a:spcPct val="115000"/>
              </a:lnSpc>
              <a:spcBef>
                <a:spcPts val="0"/>
              </a:spcBef>
              <a:spcAft>
                <a:spcPts val="0"/>
              </a:spcAft>
              <a:buSzPts val="1400"/>
              <a:buFont typeface="Verdana"/>
              <a:buChar char="○"/>
              <a:defRPr>
                <a:latin typeface="Verdana"/>
                <a:ea typeface="Verdana"/>
                <a:cs typeface="Verdana"/>
                <a:sym typeface="Verdana"/>
              </a:defRPr>
            </a:lvl5pPr>
            <a:lvl6pPr marL="2743200" lvl="5" indent="-317500" algn="l" rtl="0">
              <a:lnSpc>
                <a:spcPct val="115000"/>
              </a:lnSpc>
              <a:spcBef>
                <a:spcPts val="0"/>
              </a:spcBef>
              <a:spcAft>
                <a:spcPts val="0"/>
              </a:spcAft>
              <a:buSzPts val="1400"/>
              <a:buFont typeface="Verdana"/>
              <a:buChar char="■"/>
              <a:defRPr>
                <a:latin typeface="Verdana"/>
                <a:ea typeface="Verdana"/>
                <a:cs typeface="Verdana"/>
                <a:sym typeface="Verdana"/>
              </a:defRPr>
            </a:lvl6pPr>
            <a:lvl7pPr marL="3200400" lvl="6" indent="-317500" algn="l" rtl="0">
              <a:lnSpc>
                <a:spcPct val="115000"/>
              </a:lnSpc>
              <a:spcBef>
                <a:spcPts val="0"/>
              </a:spcBef>
              <a:spcAft>
                <a:spcPts val="0"/>
              </a:spcAft>
              <a:buSzPts val="1400"/>
              <a:buFont typeface="Verdana"/>
              <a:buChar char="●"/>
              <a:defRPr>
                <a:latin typeface="Verdana"/>
                <a:ea typeface="Verdana"/>
                <a:cs typeface="Verdana"/>
                <a:sym typeface="Verdana"/>
              </a:defRPr>
            </a:lvl7pPr>
            <a:lvl8pPr marL="3657600" lvl="7" indent="-317500" algn="l" rtl="0">
              <a:lnSpc>
                <a:spcPct val="115000"/>
              </a:lnSpc>
              <a:spcBef>
                <a:spcPts val="0"/>
              </a:spcBef>
              <a:spcAft>
                <a:spcPts val="0"/>
              </a:spcAft>
              <a:buSzPts val="1400"/>
              <a:buFont typeface="Verdana"/>
              <a:buChar char="○"/>
              <a:defRPr>
                <a:latin typeface="Verdana"/>
                <a:ea typeface="Verdana"/>
                <a:cs typeface="Verdana"/>
                <a:sym typeface="Verdana"/>
              </a:defRPr>
            </a:lvl8pPr>
            <a:lvl9pPr marL="4114800" lvl="8" indent="-317500" algn="l" rtl="0">
              <a:lnSpc>
                <a:spcPct val="115000"/>
              </a:lnSpc>
              <a:spcBef>
                <a:spcPts val="0"/>
              </a:spcBef>
              <a:spcAft>
                <a:spcPts val="0"/>
              </a:spcAft>
              <a:buSzPts val="1400"/>
              <a:buFont typeface="Verdana"/>
              <a:buChar char="■"/>
              <a:defRPr>
                <a:latin typeface="Verdana"/>
                <a:ea typeface="Verdana"/>
                <a:cs typeface="Verdana"/>
                <a:sym typeface="Verdana"/>
              </a:defRPr>
            </a:lvl9pPr>
          </a:lstStyle>
          <a:p>
            <a:endParaRPr lang="en-US" dirty="0"/>
          </a:p>
        </p:txBody>
      </p:sp>
      <p:sp>
        <p:nvSpPr>
          <p:cNvPr id="67" name="Google Shape;67;p13"/>
          <p:cNvSpPr txBox="1">
            <a:spLocks noGrp="1"/>
          </p:cNvSpPr>
          <p:nvPr>
            <p:ph type="sldNum" idx="12"/>
          </p:nvPr>
        </p:nvSpPr>
        <p:spPr>
          <a:xfrm>
            <a:off x="8890426" y="4802521"/>
            <a:ext cx="245991" cy="254296"/>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1000"/>
              <a:buFont typeface="Arial"/>
              <a:buNone/>
              <a:defRPr sz="800" i="0" u="none" strike="noStrike" cap="none">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i="0" u="none" strike="noStrike" cap="none">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i="0" u="none" strike="noStrike" cap="none">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i="0" u="none" strike="noStrike" cap="none">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i="0" u="none" strike="noStrike" cap="none">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i="0" u="none" strike="noStrike" cap="none">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i="0" u="none" strike="noStrike" cap="none">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i="0" u="none" strike="noStrike" cap="none">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i="0" u="none" strike="noStrike" cap="none">
                <a:latin typeface="Roboto"/>
                <a:ea typeface="Roboto"/>
                <a:cs typeface="Roboto"/>
                <a:sym typeface="Roboto"/>
              </a:defRPr>
            </a:lvl9pPr>
          </a:lstStyle>
          <a:p>
            <a:fld id="{00000000-1234-1234-1234-123412341234}" type="slidenum">
              <a:rPr lang="en" smtClean="0"/>
              <a:pPr/>
              <a:t>‹#›</a:t>
            </a:fld>
            <a:endParaRPr lang="en" dirty="0"/>
          </a:p>
        </p:txBody>
      </p:sp>
      <p:sp>
        <p:nvSpPr>
          <p:cNvPr id="68" name="Google Shape;68;p13"/>
          <p:cNvSpPr txBox="1">
            <a:spLocks noGrp="1"/>
          </p:cNvSpPr>
          <p:nvPr>
            <p:ph type="title" hasCustomPrompt="1"/>
          </p:nvPr>
        </p:nvSpPr>
        <p:spPr>
          <a:xfrm>
            <a:off x="311700" y="0"/>
            <a:ext cx="8520600" cy="712925"/>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2200"/>
              <a:buFont typeface="Verdana"/>
              <a:buNone/>
              <a:defRPr sz="2200">
                <a:latin typeface="Verdana"/>
                <a:ea typeface="Verdana"/>
                <a:cs typeface="Verdana"/>
                <a:sym typeface="Verdana"/>
              </a:defRPr>
            </a:lvl1pPr>
            <a:lvl2pPr lvl="1" algn="l" rtl="0">
              <a:lnSpc>
                <a:spcPct val="100000"/>
              </a:lnSpc>
              <a:spcBef>
                <a:spcPts val="0"/>
              </a:spcBef>
              <a:spcAft>
                <a:spcPts val="0"/>
              </a:spcAft>
              <a:buSzPts val="2800"/>
              <a:buFont typeface="Verdana"/>
              <a:buNone/>
              <a:defRPr>
                <a:latin typeface="Verdana"/>
                <a:ea typeface="Verdana"/>
                <a:cs typeface="Verdana"/>
                <a:sym typeface="Verdana"/>
              </a:defRPr>
            </a:lvl2pPr>
            <a:lvl3pPr lvl="2" algn="l" rtl="0">
              <a:lnSpc>
                <a:spcPct val="100000"/>
              </a:lnSpc>
              <a:spcBef>
                <a:spcPts val="0"/>
              </a:spcBef>
              <a:spcAft>
                <a:spcPts val="0"/>
              </a:spcAft>
              <a:buSzPts val="2800"/>
              <a:buFont typeface="Verdana"/>
              <a:buNone/>
              <a:defRPr>
                <a:latin typeface="Verdana"/>
                <a:ea typeface="Verdana"/>
                <a:cs typeface="Verdana"/>
                <a:sym typeface="Verdana"/>
              </a:defRPr>
            </a:lvl3pPr>
            <a:lvl4pPr lvl="3" algn="l" rtl="0">
              <a:lnSpc>
                <a:spcPct val="100000"/>
              </a:lnSpc>
              <a:spcBef>
                <a:spcPts val="0"/>
              </a:spcBef>
              <a:spcAft>
                <a:spcPts val="0"/>
              </a:spcAft>
              <a:buSzPts val="2800"/>
              <a:buFont typeface="Verdana"/>
              <a:buNone/>
              <a:defRPr>
                <a:latin typeface="Verdana"/>
                <a:ea typeface="Verdana"/>
                <a:cs typeface="Verdana"/>
                <a:sym typeface="Verdana"/>
              </a:defRPr>
            </a:lvl4pPr>
            <a:lvl5pPr lvl="4" algn="l" rtl="0">
              <a:lnSpc>
                <a:spcPct val="100000"/>
              </a:lnSpc>
              <a:spcBef>
                <a:spcPts val="0"/>
              </a:spcBef>
              <a:spcAft>
                <a:spcPts val="0"/>
              </a:spcAft>
              <a:buSzPts val="2800"/>
              <a:buFont typeface="Verdana"/>
              <a:buNone/>
              <a:defRPr>
                <a:latin typeface="Verdana"/>
                <a:ea typeface="Verdana"/>
                <a:cs typeface="Verdana"/>
                <a:sym typeface="Verdana"/>
              </a:defRPr>
            </a:lvl5pPr>
            <a:lvl6pPr lvl="5" algn="l" rtl="0">
              <a:lnSpc>
                <a:spcPct val="100000"/>
              </a:lnSpc>
              <a:spcBef>
                <a:spcPts val="0"/>
              </a:spcBef>
              <a:spcAft>
                <a:spcPts val="0"/>
              </a:spcAft>
              <a:buSzPts val="2800"/>
              <a:buFont typeface="Verdana"/>
              <a:buNone/>
              <a:defRPr>
                <a:latin typeface="Verdana"/>
                <a:ea typeface="Verdana"/>
                <a:cs typeface="Verdana"/>
                <a:sym typeface="Verdana"/>
              </a:defRPr>
            </a:lvl6pPr>
            <a:lvl7pPr lvl="6" algn="l" rtl="0">
              <a:lnSpc>
                <a:spcPct val="100000"/>
              </a:lnSpc>
              <a:spcBef>
                <a:spcPts val="0"/>
              </a:spcBef>
              <a:spcAft>
                <a:spcPts val="0"/>
              </a:spcAft>
              <a:buSzPts val="2800"/>
              <a:buFont typeface="Verdana"/>
              <a:buNone/>
              <a:defRPr>
                <a:latin typeface="Verdana"/>
                <a:ea typeface="Verdana"/>
                <a:cs typeface="Verdana"/>
                <a:sym typeface="Verdana"/>
              </a:defRPr>
            </a:lvl7pPr>
            <a:lvl8pPr lvl="7" algn="l" rtl="0">
              <a:lnSpc>
                <a:spcPct val="100000"/>
              </a:lnSpc>
              <a:spcBef>
                <a:spcPts val="0"/>
              </a:spcBef>
              <a:spcAft>
                <a:spcPts val="0"/>
              </a:spcAft>
              <a:buSzPts val="2800"/>
              <a:buFont typeface="Verdana"/>
              <a:buNone/>
              <a:defRPr>
                <a:latin typeface="Verdana"/>
                <a:ea typeface="Verdana"/>
                <a:cs typeface="Verdana"/>
                <a:sym typeface="Verdana"/>
              </a:defRPr>
            </a:lvl8pPr>
            <a:lvl9pPr lvl="8" algn="l" rtl="0">
              <a:lnSpc>
                <a:spcPct val="100000"/>
              </a:lnSpc>
              <a:spcBef>
                <a:spcPts val="0"/>
              </a:spcBef>
              <a:spcAft>
                <a:spcPts val="0"/>
              </a:spcAft>
              <a:buSzPts val="2800"/>
              <a:buFont typeface="Verdana"/>
              <a:buNone/>
              <a:defRPr>
                <a:latin typeface="Verdana"/>
                <a:ea typeface="Verdana"/>
                <a:cs typeface="Verdana"/>
                <a:sym typeface="Verdana"/>
              </a:defRPr>
            </a:lvl9pPr>
          </a:lstStyle>
          <a:p>
            <a:r>
              <a:rPr lang="en-US" dirty="0"/>
              <a:t>Agenda</a:t>
            </a:r>
            <a:endParaRPr dirty="0"/>
          </a:p>
        </p:txBody>
      </p:sp>
      <p:sp>
        <p:nvSpPr>
          <p:cNvPr id="2" name="Google Shape;32;p5">
            <a:extLst>
              <a:ext uri="{FF2B5EF4-FFF2-40B4-BE49-F238E27FC236}">
                <a16:creationId xmlns:a16="http://schemas.microsoft.com/office/drawing/2014/main" id="{3B38838B-5EBD-6C7F-60D2-88FA9FFA951E}"/>
              </a:ext>
            </a:extLst>
          </p:cNvPr>
          <p:cNvSpPr txBox="1">
            <a:spLocks noGrp="1"/>
          </p:cNvSpPr>
          <p:nvPr>
            <p:ph type="subTitle" idx="2"/>
          </p:nvPr>
        </p:nvSpPr>
        <p:spPr>
          <a:xfrm>
            <a:off x="311700" y="730401"/>
            <a:ext cx="8520600" cy="499044"/>
          </a:xfrm>
          <a:prstGeom prst="rect">
            <a:avLst/>
          </a:prstGeom>
        </p:spPr>
        <p:txBody>
          <a:bodyPr spcFirstLastPara="1" wrap="square" lIns="91425" tIns="0" rIns="91425" bIns="91425" anchor="t" anchorCtr="0">
            <a:normAutofit/>
          </a:bodyPr>
          <a:lstStyle>
            <a:lvl1pPr marL="0" lvl="0" indent="0" rtl="0">
              <a:lnSpc>
                <a:spcPct val="100000"/>
              </a:lnSpc>
              <a:spcBef>
                <a:spcPts val="0"/>
              </a:spcBef>
              <a:spcAft>
                <a:spcPts val="0"/>
              </a:spcAft>
              <a:buSzPts val="1800"/>
              <a:buFont typeface="Verdana"/>
              <a:buNone/>
              <a:tabLst/>
              <a:defRPr sz="1600">
                <a:latin typeface="Verdana"/>
                <a:ea typeface="Verdana"/>
                <a:cs typeface="Verdana"/>
                <a:sym typeface="Verdana"/>
              </a:defRPr>
            </a:lvl1pPr>
            <a:lvl2pPr lvl="1" algn="ctr" rtl="0">
              <a:lnSpc>
                <a:spcPct val="100000"/>
              </a:lnSpc>
              <a:spcBef>
                <a:spcPts val="0"/>
              </a:spcBef>
              <a:spcAft>
                <a:spcPts val="0"/>
              </a:spcAft>
              <a:buClr>
                <a:schemeClr val="accent5"/>
              </a:buClr>
              <a:buSzPts val="2100"/>
              <a:buFont typeface="Verdana"/>
              <a:buNone/>
              <a:defRPr sz="2100">
                <a:solidFill>
                  <a:schemeClr val="accent5"/>
                </a:solidFill>
                <a:latin typeface="Verdana"/>
                <a:ea typeface="Verdana"/>
                <a:cs typeface="Verdana"/>
                <a:sym typeface="Verdana"/>
              </a:defRPr>
            </a:lvl2pPr>
            <a:lvl3pPr lvl="2" algn="ctr" rtl="0">
              <a:lnSpc>
                <a:spcPct val="100000"/>
              </a:lnSpc>
              <a:spcBef>
                <a:spcPts val="0"/>
              </a:spcBef>
              <a:spcAft>
                <a:spcPts val="0"/>
              </a:spcAft>
              <a:buClr>
                <a:schemeClr val="accent5"/>
              </a:buClr>
              <a:buSzPts val="2100"/>
              <a:buFont typeface="Verdana"/>
              <a:buNone/>
              <a:defRPr sz="2100">
                <a:solidFill>
                  <a:schemeClr val="accent5"/>
                </a:solidFill>
                <a:latin typeface="Verdana"/>
                <a:ea typeface="Verdana"/>
                <a:cs typeface="Verdana"/>
                <a:sym typeface="Verdana"/>
              </a:defRPr>
            </a:lvl3pPr>
            <a:lvl4pPr lvl="3" algn="ctr" rtl="0">
              <a:lnSpc>
                <a:spcPct val="100000"/>
              </a:lnSpc>
              <a:spcBef>
                <a:spcPts val="0"/>
              </a:spcBef>
              <a:spcAft>
                <a:spcPts val="0"/>
              </a:spcAft>
              <a:buClr>
                <a:schemeClr val="accent5"/>
              </a:buClr>
              <a:buSzPts val="2100"/>
              <a:buFont typeface="Verdana"/>
              <a:buNone/>
              <a:defRPr sz="2100">
                <a:solidFill>
                  <a:schemeClr val="accent5"/>
                </a:solidFill>
                <a:latin typeface="Verdana"/>
                <a:ea typeface="Verdana"/>
                <a:cs typeface="Verdana"/>
                <a:sym typeface="Verdana"/>
              </a:defRPr>
            </a:lvl4pPr>
            <a:lvl5pPr lvl="4" algn="ctr" rtl="0">
              <a:lnSpc>
                <a:spcPct val="100000"/>
              </a:lnSpc>
              <a:spcBef>
                <a:spcPts val="0"/>
              </a:spcBef>
              <a:spcAft>
                <a:spcPts val="0"/>
              </a:spcAft>
              <a:buClr>
                <a:schemeClr val="accent5"/>
              </a:buClr>
              <a:buSzPts val="2100"/>
              <a:buFont typeface="Verdana"/>
              <a:buNone/>
              <a:defRPr sz="2100">
                <a:solidFill>
                  <a:schemeClr val="accent5"/>
                </a:solidFill>
                <a:latin typeface="Verdana"/>
                <a:ea typeface="Verdana"/>
                <a:cs typeface="Verdana"/>
                <a:sym typeface="Verdana"/>
              </a:defRPr>
            </a:lvl5pPr>
            <a:lvl6pPr lvl="5" algn="ctr" rtl="0">
              <a:lnSpc>
                <a:spcPct val="100000"/>
              </a:lnSpc>
              <a:spcBef>
                <a:spcPts val="0"/>
              </a:spcBef>
              <a:spcAft>
                <a:spcPts val="0"/>
              </a:spcAft>
              <a:buClr>
                <a:schemeClr val="accent5"/>
              </a:buClr>
              <a:buSzPts val="2100"/>
              <a:buFont typeface="Verdana"/>
              <a:buNone/>
              <a:defRPr sz="2100">
                <a:solidFill>
                  <a:schemeClr val="accent5"/>
                </a:solidFill>
                <a:latin typeface="Verdana"/>
                <a:ea typeface="Verdana"/>
                <a:cs typeface="Verdana"/>
                <a:sym typeface="Verdana"/>
              </a:defRPr>
            </a:lvl6pPr>
            <a:lvl7pPr lvl="6" algn="ctr" rtl="0">
              <a:lnSpc>
                <a:spcPct val="100000"/>
              </a:lnSpc>
              <a:spcBef>
                <a:spcPts val="0"/>
              </a:spcBef>
              <a:spcAft>
                <a:spcPts val="0"/>
              </a:spcAft>
              <a:buClr>
                <a:schemeClr val="accent5"/>
              </a:buClr>
              <a:buSzPts val="2100"/>
              <a:buFont typeface="Verdana"/>
              <a:buNone/>
              <a:defRPr sz="2100">
                <a:solidFill>
                  <a:schemeClr val="accent5"/>
                </a:solidFill>
                <a:latin typeface="Verdana"/>
                <a:ea typeface="Verdana"/>
                <a:cs typeface="Verdana"/>
                <a:sym typeface="Verdana"/>
              </a:defRPr>
            </a:lvl7pPr>
            <a:lvl8pPr lvl="7" algn="ctr" rtl="0">
              <a:lnSpc>
                <a:spcPct val="100000"/>
              </a:lnSpc>
              <a:spcBef>
                <a:spcPts val="0"/>
              </a:spcBef>
              <a:spcAft>
                <a:spcPts val="0"/>
              </a:spcAft>
              <a:buClr>
                <a:schemeClr val="accent5"/>
              </a:buClr>
              <a:buSzPts val="2100"/>
              <a:buFont typeface="Verdana"/>
              <a:buNone/>
              <a:defRPr sz="2100">
                <a:solidFill>
                  <a:schemeClr val="accent5"/>
                </a:solidFill>
                <a:latin typeface="Verdana"/>
                <a:ea typeface="Verdana"/>
                <a:cs typeface="Verdana"/>
                <a:sym typeface="Verdana"/>
              </a:defRPr>
            </a:lvl8pPr>
            <a:lvl9pPr lvl="8" algn="ctr" rtl="0">
              <a:lnSpc>
                <a:spcPct val="100000"/>
              </a:lnSpc>
              <a:spcBef>
                <a:spcPts val="0"/>
              </a:spcBef>
              <a:spcAft>
                <a:spcPts val="0"/>
              </a:spcAft>
              <a:buClr>
                <a:schemeClr val="accent5"/>
              </a:buClr>
              <a:buSzPts val="2100"/>
              <a:buFont typeface="Verdana"/>
              <a:buNone/>
              <a:defRPr sz="2100">
                <a:solidFill>
                  <a:schemeClr val="accent5"/>
                </a:solidFill>
                <a:latin typeface="Verdana"/>
                <a:ea typeface="Verdana"/>
                <a:cs typeface="Verdana"/>
                <a:sym typeface="Verdana"/>
              </a:defRPr>
            </a:lvl9pPr>
          </a:lstStyle>
          <a:p>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200"/>
              <a:buFont typeface="Verdana"/>
              <a:buNone/>
              <a:defRPr sz="2200">
                <a:latin typeface="Verdana"/>
                <a:ea typeface="Verdana"/>
                <a:cs typeface="Verdana"/>
                <a:sym typeface="Verdana"/>
              </a:defRPr>
            </a:lvl1pPr>
            <a:lvl2pPr lvl="1" algn="l" rtl="0">
              <a:lnSpc>
                <a:spcPct val="100000"/>
              </a:lnSpc>
              <a:spcBef>
                <a:spcPts val="0"/>
              </a:spcBef>
              <a:spcAft>
                <a:spcPts val="0"/>
              </a:spcAft>
              <a:buSzPts val="2800"/>
              <a:buFont typeface="Verdana"/>
              <a:buNone/>
              <a:defRPr>
                <a:latin typeface="Verdana"/>
                <a:ea typeface="Verdana"/>
                <a:cs typeface="Verdana"/>
                <a:sym typeface="Verdana"/>
              </a:defRPr>
            </a:lvl2pPr>
            <a:lvl3pPr lvl="2" algn="l" rtl="0">
              <a:lnSpc>
                <a:spcPct val="100000"/>
              </a:lnSpc>
              <a:spcBef>
                <a:spcPts val="0"/>
              </a:spcBef>
              <a:spcAft>
                <a:spcPts val="0"/>
              </a:spcAft>
              <a:buSzPts val="2800"/>
              <a:buFont typeface="Verdana"/>
              <a:buNone/>
              <a:defRPr>
                <a:latin typeface="Verdana"/>
                <a:ea typeface="Verdana"/>
                <a:cs typeface="Verdana"/>
                <a:sym typeface="Verdana"/>
              </a:defRPr>
            </a:lvl3pPr>
            <a:lvl4pPr lvl="3" algn="l" rtl="0">
              <a:lnSpc>
                <a:spcPct val="100000"/>
              </a:lnSpc>
              <a:spcBef>
                <a:spcPts val="0"/>
              </a:spcBef>
              <a:spcAft>
                <a:spcPts val="0"/>
              </a:spcAft>
              <a:buSzPts val="2800"/>
              <a:buFont typeface="Verdana"/>
              <a:buNone/>
              <a:defRPr>
                <a:latin typeface="Verdana"/>
                <a:ea typeface="Verdana"/>
                <a:cs typeface="Verdana"/>
                <a:sym typeface="Verdana"/>
              </a:defRPr>
            </a:lvl4pPr>
            <a:lvl5pPr lvl="4" algn="l" rtl="0">
              <a:lnSpc>
                <a:spcPct val="100000"/>
              </a:lnSpc>
              <a:spcBef>
                <a:spcPts val="0"/>
              </a:spcBef>
              <a:spcAft>
                <a:spcPts val="0"/>
              </a:spcAft>
              <a:buSzPts val="2800"/>
              <a:buFont typeface="Verdana"/>
              <a:buNone/>
              <a:defRPr>
                <a:latin typeface="Verdana"/>
                <a:ea typeface="Verdana"/>
                <a:cs typeface="Verdana"/>
                <a:sym typeface="Verdana"/>
              </a:defRPr>
            </a:lvl5pPr>
            <a:lvl6pPr lvl="5" algn="l" rtl="0">
              <a:lnSpc>
                <a:spcPct val="100000"/>
              </a:lnSpc>
              <a:spcBef>
                <a:spcPts val="0"/>
              </a:spcBef>
              <a:spcAft>
                <a:spcPts val="0"/>
              </a:spcAft>
              <a:buSzPts val="2800"/>
              <a:buFont typeface="Verdana"/>
              <a:buNone/>
              <a:defRPr>
                <a:latin typeface="Verdana"/>
                <a:ea typeface="Verdana"/>
                <a:cs typeface="Verdana"/>
                <a:sym typeface="Verdana"/>
              </a:defRPr>
            </a:lvl6pPr>
            <a:lvl7pPr lvl="6" algn="l" rtl="0">
              <a:lnSpc>
                <a:spcPct val="100000"/>
              </a:lnSpc>
              <a:spcBef>
                <a:spcPts val="0"/>
              </a:spcBef>
              <a:spcAft>
                <a:spcPts val="0"/>
              </a:spcAft>
              <a:buSzPts val="2800"/>
              <a:buFont typeface="Verdana"/>
              <a:buNone/>
              <a:defRPr>
                <a:latin typeface="Verdana"/>
                <a:ea typeface="Verdana"/>
                <a:cs typeface="Verdana"/>
                <a:sym typeface="Verdana"/>
              </a:defRPr>
            </a:lvl7pPr>
            <a:lvl8pPr lvl="7" algn="l" rtl="0">
              <a:lnSpc>
                <a:spcPct val="100000"/>
              </a:lnSpc>
              <a:spcBef>
                <a:spcPts val="0"/>
              </a:spcBef>
              <a:spcAft>
                <a:spcPts val="0"/>
              </a:spcAft>
              <a:buSzPts val="2800"/>
              <a:buFont typeface="Verdana"/>
              <a:buNone/>
              <a:defRPr>
                <a:latin typeface="Verdana"/>
                <a:ea typeface="Verdana"/>
                <a:cs typeface="Verdana"/>
                <a:sym typeface="Verdana"/>
              </a:defRPr>
            </a:lvl8pPr>
            <a:lvl9pPr lvl="8" algn="l" rtl="0">
              <a:lnSpc>
                <a:spcPct val="100000"/>
              </a:lnSpc>
              <a:spcBef>
                <a:spcPts val="0"/>
              </a:spcBef>
              <a:spcAft>
                <a:spcPts val="0"/>
              </a:spcAft>
              <a:buSzPts val="2800"/>
              <a:buFont typeface="Verdana"/>
              <a:buNone/>
              <a:defRPr>
                <a:latin typeface="Verdana"/>
                <a:ea typeface="Verdana"/>
                <a:cs typeface="Verdana"/>
                <a:sym typeface="Verdana"/>
              </a:defRPr>
            </a:lvl9pPr>
          </a:lstStyle>
          <a:p>
            <a:endParaRPr/>
          </a:p>
        </p:txBody>
      </p:sp>
      <p:sp>
        <p:nvSpPr>
          <p:cNvPr id="71" name="Google Shape;71;p14"/>
          <p:cNvSpPr txBox="1">
            <a:spLocks noGrp="1"/>
          </p:cNvSpPr>
          <p:nvPr>
            <p:ph type="body" idx="1"/>
          </p:nvPr>
        </p:nvSpPr>
        <p:spPr>
          <a:xfrm>
            <a:off x="311700" y="1381075"/>
            <a:ext cx="3999900" cy="3416400"/>
          </a:xfrm>
          <a:prstGeom prst="rect">
            <a:avLst/>
          </a:prstGeom>
          <a:noFill/>
          <a:ln>
            <a:noFill/>
          </a:ln>
        </p:spPr>
        <p:txBody>
          <a:bodyPr spcFirstLastPara="1" wrap="square" lIns="91425" tIns="91425" rIns="91425" bIns="91425" anchor="t" anchorCtr="0">
            <a:normAutofit/>
          </a:bodyPr>
          <a:lstStyle>
            <a:lvl1pPr marL="457200" lvl="0" indent="-317500" algn="l" rtl="0">
              <a:lnSpc>
                <a:spcPct val="115000"/>
              </a:lnSpc>
              <a:spcBef>
                <a:spcPts val="0"/>
              </a:spcBef>
              <a:spcAft>
                <a:spcPts val="0"/>
              </a:spcAft>
              <a:buSzPts val="1400"/>
              <a:buFont typeface="Verdana"/>
              <a:buChar char="●"/>
              <a:defRPr sz="1400">
                <a:latin typeface="Verdana"/>
                <a:ea typeface="Verdana"/>
                <a:cs typeface="Verdana"/>
                <a:sym typeface="Verdana"/>
              </a:defRPr>
            </a:lvl1pPr>
            <a:lvl2pPr marL="914400" lvl="1" indent="-304800" algn="l" rtl="0">
              <a:lnSpc>
                <a:spcPct val="115000"/>
              </a:lnSpc>
              <a:spcBef>
                <a:spcPts val="0"/>
              </a:spcBef>
              <a:spcAft>
                <a:spcPts val="0"/>
              </a:spcAft>
              <a:buSzPts val="1200"/>
              <a:buFont typeface="Verdana"/>
              <a:buChar char="○"/>
              <a:defRPr sz="1200">
                <a:latin typeface="Verdana"/>
                <a:ea typeface="Verdana"/>
                <a:cs typeface="Verdana"/>
                <a:sym typeface="Verdana"/>
              </a:defRPr>
            </a:lvl2pPr>
            <a:lvl3pPr marL="1371600" lvl="2" indent="-304800" algn="l" rtl="0">
              <a:lnSpc>
                <a:spcPct val="115000"/>
              </a:lnSpc>
              <a:spcBef>
                <a:spcPts val="0"/>
              </a:spcBef>
              <a:spcAft>
                <a:spcPts val="0"/>
              </a:spcAft>
              <a:buSzPts val="1200"/>
              <a:buFont typeface="Verdana"/>
              <a:buChar char="■"/>
              <a:defRPr sz="1200">
                <a:latin typeface="Verdana"/>
                <a:ea typeface="Verdana"/>
                <a:cs typeface="Verdana"/>
                <a:sym typeface="Verdana"/>
              </a:defRPr>
            </a:lvl3pPr>
            <a:lvl4pPr marL="1828800" lvl="3" indent="-304800" algn="l" rtl="0">
              <a:lnSpc>
                <a:spcPct val="115000"/>
              </a:lnSpc>
              <a:spcBef>
                <a:spcPts val="0"/>
              </a:spcBef>
              <a:spcAft>
                <a:spcPts val="0"/>
              </a:spcAft>
              <a:buSzPts val="1200"/>
              <a:buFont typeface="Verdana"/>
              <a:buChar char="●"/>
              <a:defRPr sz="1200">
                <a:latin typeface="Verdana"/>
                <a:ea typeface="Verdana"/>
                <a:cs typeface="Verdana"/>
                <a:sym typeface="Verdana"/>
              </a:defRPr>
            </a:lvl4pPr>
            <a:lvl5pPr marL="2286000" lvl="4" indent="-304800" algn="l" rtl="0">
              <a:lnSpc>
                <a:spcPct val="115000"/>
              </a:lnSpc>
              <a:spcBef>
                <a:spcPts val="0"/>
              </a:spcBef>
              <a:spcAft>
                <a:spcPts val="0"/>
              </a:spcAft>
              <a:buSzPts val="1200"/>
              <a:buFont typeface="Verdana"/>
              <a:buChar char="○"/>
              <a:defRPr sz="1200">
                <a:latin typeface="Verdana"/>
                <a:ea typeface="Verdana"/>
                <a:cs typeface="Verdana"/>
                <a:sym typeface="Verdana"/>
              </a:defRPr>
            </a:lvl5pPr>
            <a:lvl6pPr marL="2743200" lvl="5" indent="-304800" algn="l" rtl="0">
              <a:lnSpc>
                <a:spcPct val="115000"/>
              </a:lnSpc>
              <a:spcBef>
                <a:spcPts val="0"/>
              </a:spcBef>
              <a:spcAft>
                <a:spcPts val="0"/>
              </a:spcAft>
              <a:buSzPts val="1200"/>
              <a:buFont typeface="Verdana"/>
              <a:buChar char="■"/>
              <a:defRPr sz="1200">
                <a:latin typeface="Verdana"/>
                <a:ea typeface="Verdana"/>
                <a:cs typeface="Verdana"/>
                <a:sym typeface="Verdana"/>
              </a:defRPr>
            </a:lvl6pPr>
            <a:lvl7pPr marL="3200400" lvl="6" indent="-304800" algn="l" rtl="0">
              <a:lnSpc>
                <a:spcPct val="115000"/>
              </a:lnSpc>
              <a:spcBef>
                <a:spcPts val="0"/>
              </a:spcBef>
              <a:spcAft>
                <a:spcPts val="0"/>
              </a:spcAft>
              <a:buSzPts val="1200"/>
              <a:buFont typeface="Verdana"/>
              <a:buChar char="●"/>
              <a:defRPr sz="1200">
                <a:latin typeface="Verdana"/>
                <a:ea typeface="Verdana"/>
                <a:cs typeface="Verdana"/>
                <a:sym typeface="Verdana"/>
              </a:defRPr>
            </a:lvl7pPr>
            <a:lvl8pPr marL="3657600" lvl="7" indent="-304800" algn="l" rtl="0">
              <a:lnSpc>
                <a:spcPct val="115000"/>
              </a:lnSpc>
              <a:spcBef>
                <a:spcPts val="0"/>
              </a:spcBef>
              <a:spcAft>
                <a:spcPts val="0"/>
              </a:spcAft>
              <a:buSzPts val="1200"/>
              <a:buFont typeface="Verdana"/>
              <a:buChar char="○"/>
              <a:defRPr sz="1200">
                <a:latin typeface="Verdana"/>
                <a:ea typeface="Verdana"/>
                <a:cs typeface="Verdana"/>
                <a:sym typeface="Verdana"/>
              </a:defRPr>
            </a:lvl8pPr>
            <a:lvl9pPr marL="4114800" lvl="8" indent="-304800" algn="l" rtl="0">
              <a:lnSpc>
                <a:spcPct val="115000"/>
              </a:lnSpc>
              <a:spcBef>
                <a:spcPts val="0"/>
              </a:spcBef>
              <a:spcAft>
                <a:spcPts val="0"/>
              </a:spcAft>
              <a:buSzPts val="1200"/>
              <a:buFont typeface="Verdana"/>
              <a:buChar char="■"/>
              <a:defRPr sz="1200">
                <a:latin typeface="Verdana"/>
                <a:ea typeface="Verdana"/>
                <a:cs typeface="Verdana"/>
                <a:sym typeface="Verdana"/>
              </a:defRPr>
            </a:lvl9pPr>
          </a:lstStyle>
          <a:p>
            <a:endParaRPr/>
          </a:p>
        </p:txBody>
      </p:sp>
      <p:sp>
        <p:nvSpPr>
          <p:cNvPr id="72" name="Google Shape;72;p14"/>
          <p:cNvSpPr txBox="1">
            <a:spLocks noGrp="1"/>
          </p:cNvSpPr>
          <p:nvPr>
            <p:ph type="body" idx="2"/>
          </p:nvPr>
        </p:nvSpPr>
        <p:spPr>
          <a:xfrm>
            <a:off x="4832400" y="1304875"/>
            <a:ext cx="3999900" cy="3416400"/>
          </a:xfrm>
          <a:prstGeom prst="rect">
            <a:avLst/>
          </a:prstGeom>
          <a:noFill/>
          <a:ln>
            <a:noFill/>
          </a:ln>
        </p:spPr>
        <p:txBody>
          <a:bodyPr spcFirstLastPara="1" wrap="square" lIns="91425" tIns="91425" rIns="91425" bIns="91425" anchor="t" anchorCtr="0">
            <a:normAutofit/>
          </a:bodyPr>
          <a:lstStyle>
            <a:lvl1pPr marL="457200" lvl="0" indent="-317500" algn="l" rtl="0">
              <a:lnSpc>
                <a:spcPct val="115000"/>
              </a:lnSpc>
              <a:spcBef>
                <a:spcPts val="0"/>
              </a:spcBef>
              <a:spcAft>
                <a:spcPts val="0"/>
              </a:spcAft>
              <a:buSzPts val="1400"/>
              <a:buFont typeface="Verdana"/>
              <a:buChar char="●"/>
              <a:defRPr sz="1400">
                <a:latin typeface="Verdana"/>
                <a:ea typeface="Verdana"/>
                <a:cs typeface="Verdana"/>
                <a:sym typeface="Verdana"/>
              </a:defRPr>
            </a:lvl1pPr>
            <a:lvl2pPr marL="914400" lvl="1" indent="-304800" algn="l" rtl="0">
              <a:lnSpc>
                <a:spcPct val="115000"/>
              </a:lnSpc>
              <a:spcBef>
                <a:spcPts val="0"/>
              </a:spcBef>
              <a:spcAft>
                <a:spcPts val="0"/>
              </a:spcAft>
              <a:buSzPts val="1200"/>
              <a:buFont typeface="Verdana"/>
              <a:buChar char="○"/>
              <a:defRPr sz="1200">
                <a:latin typeface="Verdana"/>
                <a:ea typeface="Verdana"/>
                <a:cs typeface="Verdana"/>
                <a:sym typeface="Verdana"/>
              </a:defRPr>
            </a:lvl2pPr>
            <a:lvl3pPr marL="1371600" lvl="2" indent="-304800" algn="l" rtl="0">
              <a:lnSpc>
                <a:spcPct val="115000"/>
              </a:lnSpc>
              <a:spcBef>
                <a:spcPts val="0"/>
              </a:spcBef>
              <a:spcAft>
                <a:spcPts val="0"/>
              </a:spcAft>
              <a:buSzPts val="1200"/>
              <a:buFont typeface="Verdana"/>
              <a:buChar char="■"/>
              <a:defRPr sz="1200">
                <a:latin typeface="Verdana"/>
                <a:ea typeface="Verdana"/>
                <a:cs typeface="Verdana"/>
                <a:sym typeface="Verdana"/>
              </a:defRPr>
            </a:lvl3pPr>
            <a:lvl4pPr marL="1828800" lvl="3" indent="-304800" algn="l" rtl="0">
              <a:lnSpc>
                <a:spcPct val="115000"/>
              </a:lnSpc>
              <a:spcBef>
                <a:spcPts val="0"/>
              </a:spcBef>
              <a:spcAft>
                <a:spcPts val="0"/>
              </a:spcAft>
              <a:buSzPts val="1200"/>
              <a:buFont typeface="Verdana"/>
              <a:buChar char="●"/>
              <a:defRPr sz="1200">
                <a:latin typeface="Verdana"/>
                <a:ea typeface="Verdana"/>
                <a:cs typeface="Verdana"/>
                <a:sym typeface="Verdana"/>
              </a:defRPr>
            </a:lvl4pPr>
            <a:lvl5pPr marL="2286000" lvl="4" indent="-304800" algn="l" rtl="0">
              <a:lnSpc>
                <a:spcPct val="115000"/>
              </a:lnSpc>
              <a:spcBef>
                <a:spcPts val="0"/>
              </a:spcBef>
              <a:spcAft>
                <a:spcPts val="0"/>
              </a:spcAft>
              <a:buSzPts val="1200"/>
              <a:buFont typeface="Verdana"/>
              <a:buChar char="○"/>
              <a:defRPr sz="1200">
                <a:latin typeface="Verdana"/>
                <a:ea typeface="Verdana"/>
                <a:cs typeface="Verdana"/>
                <a:sym typeface="Verdana"/>
              </a:defRPr>
            </a:lvl5pPr>
            <a:lvl6pPr marL="2743200" lvl="5" indent="-304800" algn="l" rtl="0">
              <a:lnSpc>
                <a:spcPct val="115000"/>
              </a:lnSpc>
              <a:spcBef>
                <a:spcPts val="0"/>
              </a:spcBef>
              <a:spcAft>
                <a:spcPts val="0"/>
              </a:spcAft>
              <a:buSzPts val="1200"/>
              <a:buFont typeface="Verdana"/>
              <a:buChar char="■"/>
              <a:defRPr sz="1200">
                <a:latin typeface="Verdana"/>
                <a:ea typeface="Verdana"/>
                <a:cs typeface="Verdana"/>
                <a:sym typeface="Verdana"/>
              </a:defRPr>
            </a:lvl6pPr>
            <a:lvl7pPr marL="3200400" lvl="6" indent="-304800" algn="l" rtl="0">
              <a:lnSpc>
                <a:spcPct val="115000"/>
              </a:lnSpc>
              <a:spcBef>
                <a:spcPts val="0"/>
              </a:spcBef>
              <a:spcAft>
                <a:spcPts val="0"/>
              </a:spcAft>
              <a:buSzPts val="1200"/>
              <a:buFont typeface="Verdana"/>
              <a:buChar char="●"/>
              <a:defRPr sz="1200">
                <a:latin typeface="Verdana"/>
                <a:ea typeface="Verdana"/>
                <a:cs typeface="Verdana"/>
                <a:sym typeface="Verdana"/>
              </a:defRPr>
            </a:lvl7pPr>
            <a:lvl8pPr marL="3657600" lvl="7" indent="-304800" algn="l" rtl="0">
              <a:lnSpc>
                <a:spcPct val="115000"/>
              </a:lnSpc>
              <a:spcBef>
                <a:spcPts val="0"/>
              </a:spcBef>
              <a:spcAft>
                <a:spcPts val="0"/>
              </a:spcAft>
              <a:buSzPts val="1200"/>
              <a:buFont typeface="Verdana"/>
              <a:buChar char="○"/>
              <a:defRPr sz="1200">
                <a:latin typeface="Verdana"/>
                <a:ea typeface="Verdana"/>
                <a:cs typeface="Verdana"/>
                <a:sym typeface="Verdana"/>
              </a:defRPr>
            </a:lvl8pPr>
            <a:lvl9pPr marL="4114800" lvl="8" indent="-304800" algn="l" rtl="0">
              <a:lnSpc>
                <a:spcPct val="115000"/>
              </a:lnSpc>
              <a:spcBef>
                <a:spcPts val="0"/>
              </a:spcBef>
              <a:spcAft>
                <a:spcPts val="0"/>
              </a:spcAft>
              <a:buSzPts val="1200"/>
              <a:buFont typeface="Verdana"/>
              <a:buChar char="■"/>
              <a:defRPr sz="1200">
                <a:latin typeface="Verdana"/>
                <a:ea typeface="Verdana"/>
                <a:cs typeface="Verdana"/>
                <a:sym typeface="Verdana"/>
              </a:defRPr>
            </a:lvl9pPr>
          </a:lstStyle>
          <a:p>
            <a:endParaRPr/>
          </a:p>
        </p:txBody>
      </p:sp>
      <p:sp>
        <p:nvSpPr>
          <p:cNvPr id="73" name="Google Shape;73;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i="0" u="none" strike="noStrike" cap="none">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1000"/>
              <a:buFont typeface="Arial"/>
              <a:buNone/>
              <a:defRPr sz="1000" i="0" u="none" strike="noStrike" cap="none">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1000"/>
              <a:buFont typeface="Arial"/>
              <a:buNone/>
              <a:defRPr sz="1000" i="0" u="none" strike="noStrike" cap="none">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1000"/>
              <a:buFont typeface="Arial"/>
              <a:buNone/>
              <a:defRPr sz="1000" i="0" u="none" strike="noStrike" cap="none">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1000"/>
              <a:buFont typeface="Arial"/>
              <a:buNone/>
              <a:defRPr sz="1000" i="0" u="none" strike="noStrike" cap="none">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1000"/>
              <a:buFont typeface="Arial"/>
              <a:buNone/>
              <a:defRPr sz="1000" i="0" u="none" strike="noStrike" cap="none">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1000"/>
              <a:buFont typeface="Arial"/>
              <a:buNone/>
              <a:defRPr sz="1000" i="0" u="none" strike="noStrike" cap="none">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1000"/>
              <a:buFont typeface="Arial"/>
              <a:buNone/>
              <a:defRPr sz="1000" i="0" u="none" strike="noStrike" cap="none">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1000"/>
              <a:buFont typeface="Arial"/>
              <a:buNone/>
              <a:defRPr sz="1000" i="0" u="none" strike="noStrike" cap="none">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
              <a:t>‹#›</a:t>
            </a:fld>
            <a:endParaRPr/>
          </a:p>
        </p:txBody>
      </p:sp>
      <p:sp>
        <p:nvSpPr>
          <p:cNvPr id="74" name="Google Shape;74;p14"/>
          <p:cNvSpPr txBox="1">
            <a:spLocks noGrp="1"/>
          </p:cNvSpPr>
          <p:nvPr>
            <p:ph type="subTitle" idx="3"/>
          </p:nvPr>
        </p:nvSpPr>
        <p:spPr>
          <a:xfrm>
            <a:off x="386975" y="864000"/>
            <a:ext cx="8368200" cy="84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1500"/>
              <a:buFont typeface="Verdana"/>
              <a:buNone/>
              <a:defRPr sz="1500">
                <a:latin typeface="Verdana"/>
                <a:ea typeface="Verdana"/>
                <a:cs typeface="Verdana"/>
                <a:sym typeface="Verdana"/>
              </a:defRPr>
            </a:lvl1pPr>
            <a:lvl2pPr lvl="1" algn="ctr" rtl="0">
              <a:lnSpc>
                <a:spcPct val="100000"/>
              </a:lnSpc>
              <a:spcBef>
                <a:spcPts val="0"/>
              </a:spcBef>
              <a:spcAft>
                <a:spcPts val="0"/>
              </a:spcAft>
              <a:buClr>
                <a:schemeClr val="accent5"/>
              </a:buClr>
              <a:buSzPts val="2100"/>
              <a:buFont typeface="Verdana"/>
              <a:buNone/>
              <a:defRPr sz="2100">
                <a:solidFill>
                  <a:schemeClr val="accent5"/>
                </a:solidFill>
                <a:latin typeface="Verdana"/>
                <a:ea typeface="Verdana"/>
                <a:cs typeface="Verdana"/>
                <a:sym typeface="Verdana"/>
              </a:defRPr>
            </a:lvl2pPr>
            <a:lvl3pPr lvl="2" algn="ctr" rtl="0">
              <a:lnSpc>
                <a:spcPct val="100000"/>
              </a:lnSpc>
              <a:spcBef>
                <a:spcPts val="0"/>
              </a:spcBef>
              <a:spcAft>
                <a:spcPts val="0"/>
              </a:spcAft>
              <a:buClr>
                <a:schemeClr val="accent5"/>
              </a:buClr>
              <a:buSzPts val="2100"/>
              <a:buFont typeface="Verdana"/>
              <a:buNone/>
              <a:defRPr sz="2100">
                <a:solidFill>
                  <a:schemeClr val="accent5"/>
                </a:solidFill>
                <a:latin typeface="Verdana"/>
                <a:ea typeface="Verdana"/>
                <a:cs typeface="Verdana"/>
                <a:sym typeface="Verdana"/>
              </a:defRPr>
            </a:lvl3pPr>
            <a:lvl4pPr lvl="3" algn="ctr" rtl="0">
              <a:lnSpc>
                <a:spcPct val="100000"/>
              </a:lnSpc>
              <a:spcBef>
                <a:spcPts val="0"/>
              </a:spcBef>
              <a:spcAft>
                <a:spcPts val="0"/>
              </a:spcAft>
              <a:buClr>
                <a:schemeClr val="accent5"/>
              </a:buClr>
              <a:buSzPts val="2100"/>
              <a:buFont typeface="Verdana"/>
              <a:buNone/>
              <a:defRPr sz="2100">
                <a:solidFill>
                  <a:schemeClr val="accent5"/>
                </a:solidFill>
                <a:latin typeface="Verdana"/>
                <a:ea typeface="Verdana"/>
                <a:cs typeface="Verdana"/>
                <a:sym typeface="Verdana"/>
              </a:defRPr>
            </a:lvl4pPr>
            <a:lvl5pPr lvl="4" algn="ctr" rtl="0">
              <a:lnSpc>
                <a:spcPct val="100000"/>
              </a:lnSpc>
              <a:spcBef>
                <a:spcPts val="0"/>
              </a:spcBef>
              <a:spcAft>
                <a:spcPts val="0"/>
              </a:spcAft>
              <a:buClr>
                <a:schemeClr val="accent5"/>
              </a:buClr>
              <a:buSzPts val="2100"/>
              <a:buFont typeface="Verdana"/>
              <a:buNone/>
              <a:defRPr sz="2100">
                <a:solidFill>
                  <a:schemeClr val="accent5"/>
                </a:solidFill>
                <a:latin typeface="Verdana"/>
                <a:ea typeface="Verdana"/>
                <a:cs typeface="Verdana"/>
                <a:sym typeface="Verdana"/>
              </a:defRPr>
            </a:lvl5pPr>
            <a:lvl6pPr lvl="5" algn="ctr" rtl="0">
              <a:lnSpc>
                <a:spcPct val="100000"/>
              </a:lnSpc>
              <a:spcBef>
                <a:spcPts val="0"/>
              </a:spcBef>
              <a:spcAft>
                <a:spcPts val="0"/>
              </a:spcAft>
              <a:buClr>
                <a:schemeClr val="accent5"/>
              </a:buClr>
              <a:buSzPts val="2100"/>
              <a:buFont typeface="Verdana"/>
              <a:buNone/>
              <a:defRPr sz="2100">
                <a:solidFill>
                  <a:schemeClr val="accent5"/>
                </a:solidFill>
                <a:latin typeface="Verdana"/>
                <a:ea typeface="Verdana"/>
                <a:cs typeface="Verdana"/>
                <a:sym typeface="Verdana"/>
              </a:defRPr>
            </a:lvl6pPr>
            <a:lvl7pPr lvl="6" algn="ctr" rtl="0">
              <a:lnSpc>
                <a:spcPct val="100000"/>
              </a:lnSpc>
              <a:spcBef>
                <a:spcPts val="0"/>
              </a:spcBef>
              <a:spcAft>
                <a:spcPts val="0"/>
              </a:spcAft>
              <a:buClr>
                <a:schemeClr val="accent5"/>
              </a:buClr>
              <a:buSzPts val="2100"/>
              <a:buFont typeface="Verdana"/>
              <a:buNone/>
              <a:defRPr sz="2100">
                <a:solidFill>
                  <a:schemeClr val="accent5"/>
                </a:solidFill>
                <a:latin typeface="Verdana"/>
                <a:ea typeface="Verdana"/>
                <a:cs typeface="Verdana"/>
                <a:sym typeface="Verdana"/>
              </a:defRPr>
            </a:lvl7pPr>
            <a:lvl8pPr lvl="7" algn="ctr" rtl="0">
              <a:lnSpc>
                <a:spcPct val="100000"/>
              </a:lnSpc>
              <a:spcBef>
                <a:spcPts val="0"/>
              </a:spcBef>
              <a:spcAft>
                <a:spcPts val="0"/>
              </a:spcAft>
              <a:buClr>
                <a:schemeClr val="accent5"/>
              </a:buClr>
              <a:buSzPts val="2100"/>
              <a:buFont typeface="Verdana"/>
              <a:buNone/>
              <a:defRPr sz="2100">
                <a:solidFill>
                  <a:schemeClr val="accent5"/>
                </a:solidFill>
                <a:latin typeface="Verdana"/>
                <a:ea typeface="Verdana"/>
                <a:cs typeface="Verdana"/>
                <a:sym typeface="Verdana"/>
              </a:defRPr>
            </a:lvl8pPr>
            <a:lvl9pPr lvl="8" algn="ctr" rtl="0">
              <a:lnSpc>
                <a:spcPct val="100000"/>
              </a:lnSpc>
              <a:spcBef>
                <a:spcPts val="0"/>
              </a:spcBef>
              <a:spcAft>
                <a:spcPts val="0"/>
              </a:spcAft>
              <a:buClr>
                <a:schemeClr val="accent5"/>
              </a:buClr>
              <a:buSzPts val="2100"/>
              <a:buFont typeface="Verdana"/>
              <a:buNone/>
              <a:defRPr sz="2100">
                <a:solidFill>
                  <a:schemeClr val="accent5"/>
                </a:solidFill>
                <a:latin typeface="Verdana"/>
                <a:ea typeface="Verdana"/>
                <a:cs typeface="Verdana"/>
                <a:sym typeface="Verdana"/>
              </a:defRPr>
            </a:lvl9pPr>
          </a:lstStyle>
          <a:p>
            <a:endParaRPr/>
          </a:p>
        </p:txBody>
      </p:sp>
      <p:sp>
        <p:nvSpPr>
          <p:cNvPr id="75" name="Google Shape;75;p14"/>
          <p:cNvSpPr txBox="1">
            <a:spLocks noGrp="1"/>
          </p:cNvSpPr>
          <p:nvPr>
            <p:ph type="body" idx="4"/>
          </p:nvPr>
        </p:nvSpPr>
        <p:spPr>
          <a:xfrm>
            <a:off x="4813725" y="3822525"/>
            <a:ext cx="3999900" cy="208200"/>
          </a:xfrm>
          <a:prstGeom prst="rect">
            <a:avLst/>
          </a:prstGeom>
          <a:noFill/>
          <a:ln>
            <a:noFill/>
          </a:ln>
        </p:spPr>
        <p:txBody>
          <a:bodyPr spcFirstLastPara="1" wrap="square" lIns="91425" tIns="91425" rIns="91425" bIns="91425" anchor="t" anchorCtr="0">
            <a:normAutofit/>
          </a:bodyPr>
          <a:lstStyle>
            <a:lvl1pPr marL="457200" lvl="0" indent="-273050" algn="r" rtl="0">
              <a:lnSpc>
                <a:spcPct val="115000"/>
              </a:lnSpc>
              <a:spcBef>
                <a:spcPts val="0"/>
              </a:spcBef>
              <a:spcAft>
                <a:spcPts val="0"/>
              </a:spcAft>
              <a:buSzPts val="700"/>
              <a:buFont typeface="Verdana"/>
              <a:buChar char="●"/>
              <a:defRPr sz="700">
                <a:latin typeface="Verdana"/>
                <a:ea typeface="Verdana"/>
                <a:cs typeface="Verdana"/>
                <a:sym typeface="Verdana"/>
              </a:defRPr>
            </a:lvl1pPr>
            <a:lvl2pPr marL="914400" lvl="1" indent="-260350" algn="r" rtl="0">
              <a:lnSpc>
                <a:spcPct val="115000"/>
              </a:lnSpc>
              <a:spcBef>
                <a:spcPts val="0"/>
              </a:spcBef>
              <a:spcAft>
                <a:spcPts val="0"/>
              </a:spcAft>
              <a:buSzPts val="500"/>
              <a:buFont typeface="Verdana"/>
              <a:buChar char="○"/>
              <a:defRPr sz="500">
                <a:latin typeface="Verdana"/>
                <a:ea typeface="Verdana"/>
                <a:cs typeface="Verdana"/>
                <a:sym typeface="Verdana"/>
              </a:defRPr>
            </a:lvl2pPr>
            <a:lvl3pPr marL="1371600" lvl="2" indent="-260350" algn="r" rtl="0">
              <a:lnSpc>
                <a:spcPct val="115000"/>
              </a:lnSpc>
              <a:spcBef>
                <a:spcPts val="0"/>
              </a:spcBef>
              <a:spcAft>
                <a:spcPts val="0"/>
              </a:spcAft>
              <a:buSzPts val="500"/>
              <a:buFont typeface="Verdana"/>
              <a:buChar char="■"/>
              <a:defRPr sz="500">
                <a:latin typeface="Verdana"/>
                <a:ea typeface="Verdana"/>
                <a:cs typeface="Verdana"/>
                <a:sym typeface="Verdana"/>
              </a:defRPr>
            </a:lvl3pPr>
            <a:lvl4pPr marL="1828800" lvl="3" indent="-260350" algn="r" rtl="0">
              <a:lnSpc>
                <a:spcPct val="115000"/>
              </a:lnSpc>
              <a:spcBef>
                <a:spcPts val="0"/>
              </a:spcBef>
              <a:spcAft>
                <a:spcPts val="0"/>
              </a:spcAft>
              <a:buSzPts val="500"/>
              <a:buFont typeface="Verdana"/>
              <a:buChar char="●"/>
              <a:defRPr sz="500">
                <a:latin typeface="Verdana"/>
                <a:ea typeface="Verdana"/>
                <a:cs typeface="Verdana"/>
                <a:sym typeface="Verdana"/>
              </a:defRPr>
            </a:lvl4pPr>
            <a:lvl5pPr marL="2286000" lvl="4" indent="-260350" algn="r" rtl="0">
              <a:lnSpc>
                <a:spcPct val="115000"/>
              </a:lnSpc>
              <a:spcBef>
                <a:spcPts val="0"/>
              </a:spcBef>
              <a:spcAft>
                <a:spcPts val="0"/>
              </a:spcAft>
              <a:buSzPts val="500"/>
              <a:buFont typeface="Verdana"/>
              <a:buChar char="○"/>
              <a:defRPr sz="500">
                <a:latin typeface="Verdana"/>
                <a:ea typeface="Verdana"/>
                <a:cs typeface="Verdana"/>
                <a:sym typeface="Verdana"/>
              </a:defRPr>
            </a:lvl5pPr>
            <a:lvl6pPr marL="2743200" lvl="5" indent="-260350" algn="r" rtl="0">
              <a:lnSpc>
                <a:spcPct val="115000"/>
              </a:lnSpc>
              <a:spcBef>
                <a:spcPts val="0"/>
              </a:spcBef>
              <a:spcAft>
                <a:spcPts val="0"/>
              </a:spcAft>
              <a:buSzPts val="500"/>
              <a:buFont typeface="Verdana"/>
              <a:buChar char="■"/>
              <a:defRPr sz="500">
                <a:latin typeface="Verdana"/>
                <a:ea typeface="Verdana"/>
                <a:cs typeface="Verdana"/>
                <a:sym typeface="Verdana"/>
              </a:defRPr>
            </a:lvl6pPr>
            <a:lvl7pPr marL="3200400" lvl="6" indent="-260350" algn="r" rtl="0">
              <a:lnSpc>
                <a:spcPct val="115000"/>
              </a:lnSpc>
              <a:spcBef>
                <a:spcPts val="0"/>
              </a:spcBef>
              <a:spcAft>
                <a:spcPts val="0"/>
              </a:spcAft>
              <a:buSzPts val="500"/>
              <a:buFont typeface="Verdana"/>
              <a:buChar char="●"/>
              <a:defRPr sz="500">
                <a:latin typeface="Verdana"/>
                <a:ea typeface="Verdana"/>
                <a:cs typeface="Verdana"/>
                <a:sym typeface="Verdana"/>
              </a:defRPr>
            </a:lvl7pPr>
            <a:lvl8pPr marL="3657600" lvl="7" indent="-260350" algn="r" rtl="0">
              <a:lnSpc>
                <a:spcPct val="115000"/>
              </a:lnSpc>
              <a:spcBef>
                <a:spcPts val="0"/>
              </a:spcBef>
              <a:spcAft>
                <a:spcPts val="0"/>
              </a:spcAft>
              <a:buSzPts val="500"/>
              <a:buFont typeface="Verdana"/>
              <a:buChar char="○"/>
              <a:defRPr sz="500">
                <a:latin typeface="Verdana"/>
                <a:ea typeface="Verdana"/>
                <a:cs typeface="Verdana"/>
                <a:sym typeface="Verdana"/>
              </a:defRPr>
            </a:lvl8pPr>
            <a:lvl9pPr marL="4114800" lvl="8" indent="-260350" algn="r" rtl="0">
              <a:lnSpc>
                <a:spcPct val="115000"/>
              </a:lnSpc>
              <a:spcBef>
                <a:spcPts val="0"/>
              </a:spcBef>
              <a:spcAft>
                <a:spcPts val="0"/>
              </a:spcAft>
              <a:buSzPts val="500"/>
              <a:buFont typeface="Verdana"/>
              <a:buChar char="■"/>
              <a:defRPr sz="500">
                <a:latin typeface="Verdana"/>
                <a:ea typeface="Verdana"/>
                <a:cs typeface="Verdana"/>
                <a:sym typeface="Verdana"/>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w="38100" cap="flat" cmpd="sng">
            <a:solidFill>
              <a:srgbClr val="FDCB3B"/>
            </a:solidFill>
            <a:prstDash val="solid"/>
            <a:round/>
            <a:headEnd type="none" w="sm" len="sm"/>
            <a:tailEnd type="none" w="sm" len="sm"/>
          </a:ln>
        </p:spPr>
      </p:cxnSp>
      <p:sp>
        <p:nvSpPr>
          <p:cNvPr id="18" name="Google Shape;18;p3"/>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Font typeface="Verdana"/>
              <a:buNone/>
              <a:defRPr sz="4800">
                <a:latin typeface="Verdana"/>
                <a:ea typeface="Verdana"/>
                <a:cs typeface="Verdana"/>
                <a:sym typeface="Verdana"/>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userDrawn="1">
  <p:cSld name="TITLE_AND_TWO_COLUMNS">
    <p:spTree>
      <p:nvGrpSpPr>
        <p:cNvPr id="1" name="Shape 20"/>
        <p:cNvGrpSpPr/>
        <p:nvPr/>
      </p:nvGrpSpPr>
      <p:grpSpPr>
        <a:xfrm>
          <a:off x="0" y="0"/>
          <a:ext cx="0" cy="0"/>
          <a:chOff x="0" y="0"/>
          <a:chExt cx="0" cy="0"/>
        </a:xfrm>
      </p:grpSpPr>
      <p:cxnSp>
        <p:nvCxnSpPr>
          <p:cNvPr id="21" name="Google Shape;21;p4"/>
          <p:cNvCxnSpPr/>
          <p:nvPr/>
        </p:nvCxnSpPr>
        <p:spPr>
          <a:xfrm>
            <a:off x="492563" y="955484"/>
            <a:ext cx="424800" cy="0"/>
          </a:xfrm>
          <a:prstGeom prst="straightConnector1">
            <a:avLst/>
          </a:prstGeom>
          <a:noFill/>
          <a:ln w="38100" cap="flat" cmpd="sng">
            <a:solidFill>
              <a:srgbClr val="FDCB3B"/>
            </a:solidFill>
            <a:prstDash val="solid"/>
            <a:round/>
            <a:headEnd type="none" w="sm" len="sm"/>
            <a:tailEnd type="none" w="sm" len="sm"/>
          </a:ln>
        </p:spPr>
      </p:cxnSp>
      <p:sp>
        <p:nvSpPr>
          <p:cNvPr id="22" name="Google Shape;22;p4"/>
          <p:cNvSpPr txBox="1">
            <a:spLocks noGrp="1"/>
          </p:cNvSpPr>
          <p:nvPr>
            <p:ph type="title"/>
          </p:nvPr>
        </p:nvSpPr>
        <p:spPr>
          <a:xfrm>
            <a:off x="387900" y="1532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2400"/>
              <a:buFont typeface="Verdana"/>
              <a:buNone/>
              <a:defRPr sz="2400">
                <a:latin typeface="Verdana"/>
                <a:ea typeface="Verdana"/>
                <a:cs typeface="Verdana"/>
                <a:sym typeface="Verdana"/>
              </a:defRPr>
            </a:lvl1pPr>
            <a:lvl2pPr lvl="1">
              <a:spcBef>
                <a:spcPts val="0"/>
              </a:spcBef>
              <a:spcAft>
                <a:spcPts val="0"/>
              </a:spcAft>
              <a:buSzPts val="3000"/>
              <a:buFont typeface="Verdana"/>
              <a:buNone/>
              <a:defRPr>
                <a:latin typeface="Verdana"/>
                <a:ea typeface="Verdana"/>
                <a:cs typeface="Verdana"/>
                <a:sym typeface="Verdana"/>
              </a:defRPr>
            </a:lvl2pPr>
            <a:lvl3pPr lvl="2">
              <a:spcBef>
                <a:spcPts val="0"/>
              </a:spcBef>
              <a:spcAft>
                <a:spcPts val="0"/>
              </a:spcAft>
              <a:buSzPts val="3000"/>
              <a:buFont typeface="Verdana"/>
              <a:buNone/>
              <a:defRPr>
                <a:latin typeface="Verdana"/>
                <a:ea typeface="Verdana"/>
                <a:cs typeface="Verdana"/>
                <a:sym typeface="Verdana"/>
              </a:defRPr>
            </a:lvl3pPr>
            <a:lvl4pPr lvl="3">
              <a:spcBef>
                <a:spcPts val="0"/>
              </a:spcBef>
              <a:spcAft>
                <a:spcPts val="0"/>
              </a:spcAft>
              <a:buSzPts val="3000"/>
              <a:buFont typeface="Verdana"/>
              <a:buNone/>
              <a:defRPr>
                <a:latin typeface="Verdana"/>
                <a:ea typeface="Verdana"/>
                <a:cs typeface="Verdana"/>
                <a:sym typeface="Verdana"/>
              </a:defRPr>
            </a:lvl4pPr>
            <a:lvl5pPr lvl="4">
              <a:spcBef>
                <a:spcPts val="0"/>
              </a:spcBef>
              <a:spcAft>
                <a:spcPts val="0"/>
              </a:spcAft>
              <a:buSzPts val="3000"/>
              <a:buFont typeface="Verdana"/>
              <a:buNone/>
              <a:defRPr>
                <a:latin typeface="Verdana"/>
                <a:ea typeface="Verdana"/>
                <a:cs typeface="Verdana"/>
                <a:sym typeface="Verdana"/>
              </a:defRPr>
            </a:lvl5pPr>
            <a:lvl6pPr lvl="5">
              <a:spcBef>
                <a:spcPts val="0"/>
              </a:spcBef>
              <a:spcAft>
                <a:spcPts val="0"/>
              </a:spcAft>
              <a:buSzPts val="3000"/>
              <a:buFont typeface="Verdana"/>
              <a:buNone/>
              <a:defRPr>
                <a:latin typeface="Verdana"/>
                <a:ea typeface="Verdana"/>
                <a:cs typeface="Verdana"/>
                <a:sym typeface="Verdana"/>
              </a:defRPr>
            </a:lvl6pPr>
            <a:lvl7pPr lvl="6">
              <a:spcBef>
                <a:spcPts val="0"/>
              </a:spcBef>
              <a:spcAft>
                <a:spcPts val="0"/>
              </a:spcAft>
              <a:buSzPts val="3000"/>
              <a:buFont typeface="Verdana"/>
              <a:buNone/>
              <a:defRPr>
                <a:latin typeface="Verdana"/>
                <a:ea typeface="Verdana"/>
                <a:cs typeface="Verdana"/>
                <a:sym typeface="Verdana"/>
              </a:defRPr>
            </a:lvl7pPr>
            <a:lvl8pPr lvl="7">
              <a:spcBef>
                <a:spcPts val="0"/>
              </a:spcBef>
              <a:spcAft>
                <a:spcPts val="0"/>
              </a:spcAft>
              <a:buSzPts val="3000"/>
              <a:buFont typeface="Verdana"/>
              <a:buNone/>
              <a:defRPr>
                <a:latin typeface="Verdana"/>
                <a:ea typeface="Verdana"/>
                <a:cs typeface="Verdana"/>
                <a:sym typeface="Verdana"/>
              </a:defRPr>
            </a:lvl8pPr>
            <a:lvl9pPr lvl="8">
              <a:spcBef>
                <a:spcPts val="0"/>
              </a:spcBef>
              <a:spcAft>
                <a:spcPts val="0"/>
              </a:spcAft>
              <a:buSzPts val="3000"/>
              <a:buFont typeface="Verdana"/>
              <a:buNone/>
              <a:defRPr>
                <a:latin typeface="Verdana"/>
                <a:ea typeface="Verdana"/>
                <a:cs typeface="Verdana"/>
                <a:sym typeface="Verdana"/>
              </a:defRPr>
            </a:lvl9pPr>
          </a:lstStyle>
          <a:p>
            <a:endParaRPr/>
          </a:p>
        </p:txBody>
      </p:sp>
      <p:sp>
        <p:nvSpPr>
          <p:cNvPr id="23" name="Google Shape;23;p4"/>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Font typeface="Verdana"/>
              <a:buChar char="●"/>
              <a:defRPr sz="1400">
                <a:latin typeface="Verdana"/>
                <a:ea typeface="Verdana"/>
                <a:cs typeface="Verdana"/>
                <a:sym typeface="Verdana"/>
              </a:defRPr>
            </a:lvl1pPr>
            <a:lvl2pPr marL="914400" lvl="1" indent="-304800">
              <a:spcBef>
                <a:spcPts val="0"/>
              </a:spcBef>
              <a:spcAft>
                <a:spcPts val="0"/>
              </a:spcAft>
              <a:buSzPts val="1200"/>
              <a:buFont typeface="Verdana"/>
              <a:buChar char="○"/>
              <a:defRPr sz="1200">
                <a:latin typeface="Verdana"/>
                <a:ea typeface="Verdana"/>
                <a:cs typeface="Verdana"/>
                <a:sym typeface="Verdana"/>
              </a:defRPr>
            </a:lvl2pPr>
            <a:lvl3pPr marL="1371600" lvl="2" indent="-304800">
              <a:spcBef>
                <a:spcPts val="0"/>
              </a:spcBef>
              <a:spcAft>
                <a:spcPts val="0"/>
              </a:spcAft>
              <a:buSzPts val="1200"/>
              <a:buFont typeface="Verdana"/>
              <a:buChar char="■"/>
              <a:defRPr sz="1200">
                <a:latin typeface="Verdana"/>
                <a:ea typeface="Verdana"/>
                <a:cs typeface="Verdana"/>
                <a:sym typeface="Verdana"/>
              </a:defRPr>
            </a:lvl3pPr>
            <a:lvl4pPr marL="1828800" lvl="3" indent="-304800">
              <a:spcBef>
                <a:spcPts val="0"/>
              </a:spcBef>
              <a:spcAft>
                <a:spcPts val="0"/>
              </a:spcAft>
              <a:buSzPts val="1200"/>
              <a:buFont typeface="Verdana"/>
              <a:buChar char="●"/>
              <a:defRPr sz="1200">
                <a:latin typeface="Verdana"/>
                <a:ea typeface="Verdana"/>
                <a:cs typeface="Verdana"/>
                <a:sym typeface="Verdana"/>
              </a:defRPr>
            </a:lvl4pPr>
            <a:lvl5pPr marL="2286000" lvl="4" indent="-304800">
              <a:spcBef>
                <a:spcPts val="0"/>
              </a:spcBef>
              <a:spcAft>
                <a:spcPts val="0"/>
              </a:spcAft>
              <a:buSzPts val="1200"/>
              <a:buFont typeface="Verdana"/>
              <a:buChar char="○"/>
              <a:defRPr sz="1200">
                <a:latin typeface="Verdana"/>
                <a:ea typeface="Verdana"/>
                <a:cs typeface="Verdana"/>
                <a:sym typeface="Verdana"/>
              </a:defRPr>
            </a:lvl5pPr>
            <a:lvl6pPr marL="2743200" lvl="5" indent="-304800">
              <a:spcBef>
                <a:spcPts val="0"/>
              </a:spcBef>
              <a:spcAft>
                <a:spcPts val="0"/>
              </a:spcAft>
              <a:buSzPts val="1200"/>
              <a:buFont typeface="Verdana"/>
              <a:buChar char="■"/>
              <a:defRPr sz="1200">
                <a:latin typeface="Verdana"/>
                <a:ea typeface="Verdana"/>
                <a:cs typeface="Verdana"/>
                <a:sym typeface="Verdana"/>
              </a:defRPr>
            </a:lvl6pPr>
            <a:lvl7pPr marL="3200400" lvl="6" indent="-304800">
              <a:spcBef>
                <a:spcPts val="0"/>
              </a:spcBef>
              <a:spcAft>
                <a:spcPts val="0"/>
              </a:spcAft>
              <a:buSzPts val="1200"/>
              <a:buFont typeface="Verdana"/>
              <a:buChar char="●"/>
              <a:defRPr sz="1200">
                <a:latin typeface="Verdana"/>
                <a:ea typeface="Verdana"/>
                <a:cs typeface="Verdana"/>
                <a:sym typeface="Verdana"/>
              </a:defRPr>
            </a:lvl7pPr>
            <a:lvl8pPr marL="3657600" lvl="7" indent="-304800">
              <a:spcBef>
                <a:spcPts val="0"/>
              </a:spcBef>
              <a:spcAft>
                <a:spcPts val="0"/>
              </a:spcAft>
              <a:buSzPts val="1200"/>
              <a:buFont typeface="Verdana"/>
              <a:buChar char="○"/>
              <a:defRPr sz="1200">
                <a:latin typeface="Verdana"/>
                <a:ea typeface="Verdana"/>
                <a:cs typeface="Verdana"/>
                <a:sym typeface="Verdana"/>
              </a:defRPr>
            </a:lvl8pPr>
            <a:lvl9pPr marL="4114800" lvl="8" indent="-304800">
              <a:spcBef>
                <a:spcPts val="0"/>
              </a:spcBef>
              <a:spcAft>
                <a:spcPts val="0"/>
              </a:spcAft>
              <a:buSzPts val="1200"/>
              <a:buFont typeface="Verdana"/>
              <a:buChar char="■"/>
              <a:defRPr sz="1200">
                <a:latin typeface="Verdana"/>
                <a:ea typeface="Verdana"/>
                <a:cs typeface="Verdana"/>
                <a:sym typeface="Verdana"/>
              </a:defRPr>
            </a:lvl9pPr>
          </a:lstStyle>
          <a:p>
            <a:endParaRPr/>
          </a:p>
        </p:txBody>
      </p:sp>
      <p:sp>
        <p:nvSpPr>
          <p:cNvPr id="24" name="Google Shape;24;p4"/>
          <p:cNvSpPr txBox="1">
            <a:spLocks noGrp="1"/>
          </p:cNvSpPr>
          <p:nvPr>
            <p:ph type="body" idx="2"/>
          </p:nvPr>
        </p:nvSpPr>
        <p:spPr>
          <a:xfrm>
            <a:off x="47562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Font typeface="Verdana"/>
              <a:buChar char="●"/>
              <a:defRPr sz="1400">
                <a:latin typeface="Verdana"/>
                <a:ea typeface="Verdana"/>
                <a:cs typeface="Verdana"/>
                <a:sym typeface="Verdana"/>
              </a:defRPr>
            </a:lvl1pPr>
            <a:lvl2pPr marL="914400" lvl="1" indent="-304800">
              <a:spcBef>
                <a:spcPts val="0"/>
              </a:spcBef>
              <a:spcAft>
                <a:spcPts val="0"/>
              </a:spcAft>
              <a:buSzPts val="1200"/>
              <a:buFont typeface="Verdana"/>
              <a:buChar char="○"/>
              <a:defRPr sz="1200">
                <a:latin typeface="Verdana"/>
                <a:ea typeface="Verdana"/>
                <a:cs typeface="Verdana"/>
                <a:sym typeface="Verdana"/>
              </a:defRPr>
            </a:lvl2pPr>
            <a:lvl3pPr marL="1371600" lvl="2" indent="-304800">
              <a:spcBef>
                <a:spcPts val="0"/>
              </a:spcBef>
              <a:spcAft>
                <a:spcPts val="0"/>
              </a:spcAft>
              <a:buSzPts val="1200"/>
              <a:buFont typeface="Verdana"/>
              <a:buChar char="■"/>
              <a:defRPr sz="1200">
                <a:latin typeface="Verdana"/>
                <a:ea typeface="Verdana"/>
                <a:cs typeface="Verdana"/>
                <a:sym typeface="Verdana"/>
              </a:defRPr>
            </a:lvl3pPr>
            <a:lvl4pPr marL="1828800" lvl="3" indent="-304800">
              <a:spcBef>
                <a:spcPts val="0"/>
              </a:spcBef>
              <a:spcAft>
                <a:spcPts val="0"/>
              </a:spcAft>
              <a:buSzPts val="1200"/>
              <a:buFont typeface="Verdana"/>
              <a:buChar char="●"/>
              <a:defRPr sz="1200">
                <a:latin typeface="Verdana"/>
                <a:ea typeface="Verdana"/>
                <a:cs typeface="Verdana"/>
                <a:sym typeface="Verdana"/>
              </a:defRPr>
            </a:lvl4pPr>
            <a:lvl5pPr marL="2286000" lvl="4" indent="-304800">
              <a:spcBef>
                <a:spcPts val="0"/>
              </a:spcBef>
              <a:spcAft>
                <a:spcPts val="0"/>
              </a:spcAft>
              <a:buSzPts val="1200"/>
              <a:buFont typeface="Verdana"/>
              <a:buChar char="○"/>
              <a:defRPr sz="1200">
                <a:latin typeface="Verdana"/>
                <a:ea typeface="Verdana"/>
                <a:cs typeface="Verdana"/>
                <a:sym typeface="Verdana"/>
              </a:defRPr>
            </a:lvl5pPr>
            <a:lvl6pPr marL="2743200" lvl="5" indent="-304800">
              <a:spcBef>
                <a:spcPts val="0"/>
              </a:spcBef>
              <a:spcAft>
                <a:spcPts val="0"/>
              </a:spcAft>
              <a:buSzPts val="1200"/>
              <a:buFont typeface="Verdana"/>
              <a:buChar char="■"/>
              <a:defRPr sz="1200">
                <a:latin typeface="Verdana"/>
                <a:ea typeface="Verdana"/>
                <a:cs typeface="Verdana"/>
                <a:sym typeface="Verdana"/>
              </a:defRPr>
            </a:lvl6pPr>
            <a:lvl7pPr marL="3200400" lvl="6" indent="-304800">
              <a:spcBef>
                <a:spcPts val="0"/>
              </a:spcBef>
              <a:spcAft>
                <a:spcPts val="0"/>
              </a:spcAft>
              <a:buSzPts val="1200"/>
              <a:buFont typeface="Verdana"/>
              <a:buChar char="●"/>
              <a:defRPr sz="1200">
                <a:latin typeface="Verdana"/>
                <a:ea typeface="Verdana"/>
                <a:cs typeface="Verdana"/>
                <a:sym typeface="Verdana"/>
              </a:defRPr>
            </a:lvl7pPr>
            <a:lvl8pPr marL="3657600" lvl="7" indent="-304800">
              <a:spcBef>
                <a:spcPts val="0"/>
              </a:spcBef>
              <a:spcAft>
                <a:spcPts val="0"/>
              </a:spcAft>
              <a:buSzPts val="1200"/>
              <a:buFont typeface="Verdana"/>
              <a:buChar char="○"/>
              <a:defRPr sz="1200">
                <a:latin typeface="Verdana"/>
                <a:ea typeface="Verdana"/>
                <a:cs typeface="Verdana"/>
                <a:sym typeface="Verdana"/>
              </a:defRPr>
            </a:lvl8pPr>
            <a:lvl9pPr marL="4114800" lvl="8" indent="-304800">
              <a:spcBef>
                <a:spcPts val="0"/>
              </a:spcBef>
              <a:spcAft>
                <a:spcPts val="0"/>
              </a:spcAft>
              <a:buSzPts val="1200"/>
              <a:buFont typeface="Verdana"/>
              <a:buChar char="■"/>
              <a:defRPr sz="1200">
                <a:latin typeface="Verdana"/>
                <a:ea typeface="Verdana"/>
                <a:cs typeface="Verdana"/>
                <a:sym typeface="Verdana"/>
              </a:defRPr>
            </a:lvl9pPr>
          </a:lstStyle>
          <a:p>
            <a:endParaRPr/>
          </a:p>
        </p:txBody>
      </p:sp>
      <p:sp>
        <p:nvSpPr>
          <p:cNvPr id="25" name="Google Shape;25;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atin typeface="Verdana"/>
                <a:ea typeface="Verdana"/>
                <a:cs typeface="Verdana"/>
                <a:sym typeface="Verdana"/>
              </a:defRPr>
            </a:lvl1pPr>
            <a:lvl2pPr lvl="1">
              <a:buNone/>
              <a:defRPr>
                <a:latin typeface="Verdana"/>
                <a:ea typeface="Verdana"/>
                <a:cs typeface="Verdana"/>
                <a:sym typeface="Verdana"/>
              </a:defRPr>
            </a:lvl2pPr>
            <a:lvl3pPr lvl="2">
              <a:buNone/>
              <a:defRPr>
                <a:latin typeface="Verdana"/>
                <a:ea typeface="Verdana"/>
                <a:cs typeface="Verdana"/>
                <a:sym typeface="Verdana"/>
              </a:defRPr>
            </a:lvl3pPr>
            <a:lvl4pPr lvl="3">
              <a:buNone/>
              <a:defRPr>
                <a:latin typeface="Verdana"/>
                <a:ea typeface="Verdana"/>
                <a:cs typeface="Verdana"/>
                <a:sym typeface="Verdana"/>
              </a:defRPr>
            </a:lvl4pPr>
            <a:lvl5pPr lvl="4">
              <a:buNone/>
              <a:defRPr>
                <a:latin typeface="Verdana"/>
                <a:ea typeface="Verdana"/>
                <a:cs typeface="Verdana"/>
                <a:sym typeface="Verdana"/>
              </a:defRPr>
            </a:lvl5pPr>
            <a:lvl6pPr lvl="5">
              <a:buNone/>
              <a:defRPr>
                <a:latin typeface="Verdana"/>
                <a:ea typeface="Verdana"/>
                <a:cs typeface="Verdana"/>
                <a:sym typeface="Verdana"/>
              </a:defRPr>
            </a:lvl6pPr>
            <a:lvl7pPr lvl="6">
              <a:buNone/>
              <a:defRPr>
                <a:latin typeface="Verdana"/>
                <a:ea typeface="Verdana"/>
                <a:cs typeface="Verdana"/>
                <a:sym typeface="Verdana"/>
              </a:defRPr>
            </a:lvl7pPr>
            <a:lvl8pPr lvl="7">
              <a:buNone/>
              <a:defRPr>
                <a:latin typeface="Verdana"/>
                <a:ea typeface="Verdana"/>
                <a:cs typeface="Verdana"/>
                <a:sym typeface="Verdana"/>
              </a:defRPr>
            </a:lvl8pPr>
            <a:lvl9pPr lvl="8">
              <a:buNone/>
              <a:defRPr>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
              <a:t>‹#›</a:t>
            </a:fld>
            <a:endParaRPr/>
          </a:p>
        </p:txBody>
      </p:sp>
      <p:sp>
        <p:nvSpPr>
          <p:cNvPr id="26" name="Google Shape;26;p4"/>
          <p:cNvSpPr txBox="1">
            <a:spLocks noGrp="1"/>
          </p:cNvSpPr>
          <p:nvPr>
            <p:ph type="body" idx="3"/>
          </p:nvPr>
        </p:nvSpPr>
        <p:spPr>
          <a:xfrm>
            <a:off x="4756200" y="3775825"/>
            <a:ext cx="3999900" cy="342600"/>
          </a:xfrm>
          <a:prstGeom prst="rect">
            <a:avLst/>
          </a:prstGeom>
        </p:spPr>
        <p:txBody>
          <a:bodyPr spcFirstLastPara="1" wrap="square" lIns="91425" tIns="91425" rIns="91425" bIns="91425" anchor="t" anchorCtr="0">
            <a:normAutofit/>
          </a:bodyPr>
          <a:lstStyle>
            <a:lvl1pPr marL="457200" lvl="0" indent="-298450" algn="r" rtl="0">
              <a:spcBef>
                <a:spcPts val="0"/>
              </a:spcBef>
              <a:spcAft>
                <a:spcPts val="0"/>
              </a:spcAft>
              <a:buSzPts val="1100"/>
              <a:buFont typeface="Verdana"/>
              <a:buChar char="●"/>
              <a:defRPr sz="1100">
                <a:latin typeface="Verdana"/>
                <a:ea typeface="Verdana"/>
                <a:cs typeface="Verdana"/>
                <a:sym typeface="Verdana"/>
              </a:defRPr>
            </a:lvl1pPr>
            <a:lvl2pPr marL="914400" lvl="1" indent="-279400" algn="r" rtl="0">
              <a:spcBef>
                <a:spcPts val="0"/>
              </a:spcBef>
              <a:spcAft>
                <a:spcPts val="0"/>
              </a:spcAft>
              <a:buSzPts val="800"/>
              <a:buFont typeface="Verdana"/>
              <a:buChar char="○"/>
              <a:defRPr sz="800">
                <a:latin typeface="Verdana"/>
                <a:ea typeface="Verdana"/>
                <a:cs typeface="Verdana"/>
                <a:sym typeface="Verdana"/>
              </a:defRPr>
            </a:lvl2pPr>
            <a:lvl3pPr marL="1371600" lvl="2" indent="-279400" algn="r" rtl="0">
              <a:spcBef>
                <a:spcPts val="0"/>
              </a:spcBef>
              <a:spcAft>
                <a:spcPts val="0"/>
              </a:spcAft>
              <a:buSzPts val="800"/>
              <a:buFont typeface="Verdana"/>
              <a:buChar char="■"/>
              <a:defRPr sz="800">
                <a:latin typeface="Verdana"/>
                <a:ea typeface="Verdana"/>
                <a:cs typeface="Verdana"/>
                <a:sym typeface="Verdana"/>
              </a:defRPr>
            </a:lvl3pPr>
            <a:lvl4pPr marL="1828800" lvl="3" indent="-279400" algn="r" rtl="0">
              <a:spcBef>
                <a:spcPts val="0"/>
              </a:spcBef>
              <a:spcAft>
                <a:spcPts val="0"/>
              </a:spcAft>
              <a:buSzPts val="800"/>
              <a:buFont typeface="Verdana"/>
              <a:buChar char="●"/>
              <a:defRPr sz="800">
                <a:latin typeface="Verdana"/>
                <a:ea typeface="Verdana"/>
                <a:cs typeface="Verdana"/>
                <a:sym typeface="Verdana"/>
              </a:defRPr>
            </a:lvl4pPr>
            <a:lvl5pPr marL="2286000" lvl="4" indent="-279400" algn="r" rtl="0">
              <a:spcBef>
                <a:spcPts val="0"/>
              </a:spcBef>
              <a:spcAft>
                <a:spcPts val="0"/>
              </a:spcAft>
              <a:buSzPts val="800"/>
              <a:buFont typeface="Verdana"/>
              <a:buChar char="○"/>
              <a:defRPr sz="800">
                <a:latin typeface="Verdana"/>
                <a:ea typeface="Verdana"/>
                <a:cs typeface="Verdana"/>
                <a:sym typeface="Verdana"/>
              </a:defRPr>
            </a:lvl5pPr>
            <a:lvl6pPr marL="2743200" lvl="5" indent="-279400" algn="r" rtl="0">
              <a:spcBef>
                <a:spcPts val="0"/>
              </a:spcBef>
              <a:spcAft>
                <a:spcPts val="0"/>
              </a:spcAft>
              <a:buSzPts val="800"/>
              <a:buFont typeface="Verdana"/>
              <a:buChar char="■"/>
              <a:defRPr sz="800">
                <a:latin typeface="Verdana"/>
                <a:ea typeface="Verdana"/>
                <a:cs typeface="Verdana"/>
                <a:sym typeface="Verdana"/>
              </a:defRPr>
            </a:lvl6pPr>
            <a:lvl7pPr marL="3200400" lvl="6" indent="-279400" algn="r" rtl="0">
              <a:spcBef>
                <a:spcPts val="0"/>
              </a:spcBef>
              <a:spcAft>
                <a:spcPts val="0"/>
              </a:spcAft>
              <a:buSzPts val="800"/>
              <a:buFont typeface="Verdana"/>
              <a:buChar char="●"/>
              <a:defRPr sz="800">
                <a:latin typeface="Verdana"/>
                <a:ea typeface="Verdana"/>
                <a:cs typeface="Verdana"/>
                <a:sym typeface="Verdana"/>
              </a:defRPr>
            </a:lvl7pPr>
            <a:lvl8pPr marL="3657600" lvl="7" indent="-279400" algn="r" rtl="0">
              <a:spcBef>
                <a:spcPts val="0"/>
              </a:spcBef>
              <a:spcAft>
                <a:spcPts val="0"/>
              </a:spcAft>
              <a:buSzPts val="800"/>
              <a:buFont typeface="Verdana"/>
              <a:buChar char="○"/>
              <a:defRPr sz="800">
                <a:latin typeface="Verdana"/>
                <a:ea typeface="Verdana"/>
                <a:cs typeface="Verdana"/>
                <a:sym typeface="Verdana"/>
              </a:defRPr>
            </a:lvl8pPr>
            <a:lvl9pPr marL="4114800" lvl="8" indent="-279400" algn="r" rtl="0">
              <a:spcBef>
                <a:spcPts val="0"/>
              </a:spcBef>
              <a:spcAft>
                <a:spcPts val="0"/>
              </a:spcAft>
              <a:buSzPts val="800"/>
              <a:buFont typeface="Verdana"/>
              <a:buChar char="■"/>
              <a:defRPr sz="800">
                <a:latin typeface="Verdana"/>
                <a:ea typeface="Verdana"/>
                <a:cs typeface="Verdana"/>
                <a:sym typeface="Verdana"/>
              </a:defRPr>
            </a:lvl9pPr>
          </a:lstStyle>
          <a:p>
            <a:endParaRPr/>
          </a:p>
        </p:txBody>
      </p:sp>
      <p:sp>
        <p:nvSpPr>
          <p:cNvPr id="2" name="Google Shape;32;p5">
            <a:extLst>
              <a:ext uri="{FF2B5EF4-FFF2-40B4-BE49-F238E27FC236}">
                <a16:creationId xmlns:a16="http://schemas.microsoft.com/office/drawing/2014/main" id="{AABE2EBA-005E-0CE7-7FCD-7CFFF7D7E901}"/>
              </a:ext>
            </a:extLst>
          </p:cNvPr>
          <p:cNvSpPr txBox="1">
            <a:spLocks noGrp="1"/>
          </p:cNvSpPr>
          <p:nvPr>
            <p:ph type="subTitle" idx="13"/>
          </p:nvPr>
        </p:nvSpPr>
        <p:spPr>
          <a:xfrm>
            <a:off x="386975" y="1016400"/>
            <a:ext cx="8368200" cy="84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800"/>
              <a:buFont typeface="Verdana"/>
              <a:buNone/>
              <a:defRPr sz="1800">
                <a:latin typeface="Verdana"/>
                <a:ea typeface="Verdana"/>
                <a:cs typeface="Verdana"/>
                <a:sym typeface="Verdana"/>
              </a:defRPr>
            </a:lvl1pPr>
            <a:lvl2pPr lvl="1" algn="ctr" rtl="0">
              <a:lnSpc>
                <a:spcPct val="100000"/>
              </a:lnSpc>
              <a:spcBef>
                <a:spcPts val="0"/>
              </a:spcBef>
              <a:spcAft>
                <a:spcPts val="0"/>
              </a:spcAft>
              <a:buClr>
                <a:schemeClr val="accent5"/>
              </a:buClr>
              <a:buSzPts val="2100"/>
              <a:buFont typeface="Verdana"/>
              <a:buNone/>
              <a:defRPr sz="2100">
                <a:solidFill>
                  <a:schemeClr val="accent5"/>
                </a:solidFill>
                <a:latin typeface="Verdana"/>
                <a:ea typeface="Verdana"/>
                <a:cs typeface="Verdana"/>
                <a:sym typeface="Verdana"/>
              </a:defRPr>
            </a:lvl2pPr>
            <a:lvl3pPr lvl="2" algn="ctr" rtl="0">
              <a:lnSpc>
                <a:spcPct val="100000"/>
              </a:lnSpc>
              <a:spcBef>
                <a:spcPts val="0"/>
              </a:spcBef>
              <a:spcAft>
                <a:spcPts val="0"/>
              </a:spcAft>
              <a:buClr>
                <a:schemeClr val="accent5"/>
              </a:buClr>
              <a:buSzPts val="2100"/>
              <a:buFont typeface="Verdana"/>
              <a:buNone/>
              <a:defRPr sz="2100">
                <a:solidFill>
                  <a:schemeClr val="accent5"/>
                </a:solidFill>
                <a:latin typeface="Verdana"/>
                <a:ea typeface="Verdana"/>
                <a:cs typeface="Verdana"/>
                <a:sym typeface="Verdana"/>
              </a:defRPr>
            </a:lvl3pPr>
            <a:lvl4pPr lvl="3" algn="ctr" rtl="0">
              <a:lnSpc>
                <a:spcPct val="100000"/>
              </a:lnSpc>
              <a:spcBef>
                <a:spcPts val="0"/>
              </a:spcBef>
              <a:spcAft>
                <a:spcPts val="0"/>
              </a:spcAft>
              <a:buClr>
                <a:schemeClr val="accent5"/>
              </a:buClr>
              <a:buSzPts val="2100"/>
              <a:buFont typeface="Verdana"/>
              <a:buNone/>
              <a:defRPr sz="2100">
                <a:solidFill>
                  <a:schemeClr val="accent5"/>
                </a:solidFill>
                <a:latin typeface="Verdana"/>
                <a:ea typeface="Verdana"/>
                <a:cs typeface="Verdana"/>
                <a:sym typeface="Verdana"/>
              </a:defRPr>
            </a:lvl4pPr>
            <a:lvl5pPr lvl="4" algn="ctr" rtl="0">
              <a:lnSpc>
                <a:spcPct val="100000"/>
              </a:lnSpc>
              <a:spcBef>
                <a:spcPts val="0"/>
              </a:spcBef>
              <a:spcAft>
                <a:spcPts val="0"/>
              </a:spcAft>
              <a:buClr>
                <a:schemeClr val="accent5"/>
              </a:buClr>
              <a:buSzPts val="2100"/>
              <a:buFont typeface="Verdana"/>
              <a:buNone/>
              <a:defRPr sz="2100">
                <a:solidFill>
                  <a:schemeClr val="accent5"/>
                </a:solidFill>
                <a:latin typeface="Verdana"/>
                <a:ea typeface="Verdana"/>
                <a:cs typeface="Verdana"/>
                <a:sym typeface="Verdana"/>
              </a:defRPr>
            </a:lvl5pPr>
            <a:lvl6pPr lvl="5" algn="ctr" rtl="0">
              <a:lnSpc>
                <a:spcPct val="100000"/>
              </a:lnSpc>
              <a:spcBef>
                <a:spcPts val="0"/>
              </a:spcBef>
              <a:spcAft>
                <a:spcPts val="0"/>
              </a:spcAft>
              <a:buClr>
                <a:schemeClr val="accent5"/>
              </a:buClr>
              <a:buSzPts val="2100"/>
              <a:buFont typeface="Verdana"/>
              <a:buNone/>
              <a:defRPr sz="2100">
                <a:solidFill>
                  <a:schemeClr val="accent5"/>
                </a:solidFill>
                <a:latin typeface="Verdana"/>
                <a:ea typeface="Verdana"/>
                <a:cs typeface="Verdana"/>
                <a:sym typeface="Verdana"/>
              </a:defRPr>
            </a:lvl6pPr>
            <a:lvl7pPr lvl="6" algn="ctr" rtl="0">
              <a:lnSpc>
                <a:spcPct val="100000"/>
              </a:lnSpc>
              <a:spcBef>
                <a:spcPts val="0"/>
              </a:spcBef>
              <a:spcAft>
                <a:spcPts val="0"/>
              </a:spcAft>
              <a:buClr>
                <a:schemeClr val="accent5"/>
              </a:buClr>
              <a:buSzPts val="2100"/>
              <a:buFont typeface="Verdana"/>
              <a:buNone/>
              <a:defRPr sz="2100">
                <a:solidFill>
                  <a:schemeClr val="accent5"/>
                </a:solidFill>
                <a:latin typeface="Verdana"/>
                <a:ea typeface="Verdana"/>
                <a:cs typeface="Verdana"/>
                <a:sym typeface="Verdana"/>
              </a:defRPr>
            </a:lvl7pPr>
            <a:lvl8pPr lvl="7" algn="ctr" rtl="0">
              <a:lnSpc>
                <a:spcPct val="100000"/>
              </a:lnSpc>
              <a:spcBef>
                <a:spcPts val="0"/>
              </a:spcBef>
              <a:spcAft>
                <a:spcPts val="0"/>
              </a:spcAft>
              <a:buClr>
                <a:schemeClr val="accent5"/>
              </a:buClr>
              <a:buSzPts val="2100"/>
              <a:buFont typeface="Verdana"/>
              <a:buNone/>
              <a:defRPr sz="2100">
                <a:solidFill>
                  <a:schemeClr val="accent5"/>
                </a:solidFill>
                <a:latin typeface="Verdana"/>
                <a:ea typeface="Verdana"/>
                <a:cs typeface="Verdana"/>
                <a:sym typeface="Verdana"/>
              </a:defRPr>
            </a:lvl8pPr>
            <a:lvl9pPr lvl="8" algn="ctr" rtl="0">
              <a:lnSpc>
                <a:spcPct val="100000"/>
              </a:lnSpc>
              <a:spcBef>
                <a:spcPts val="0"/>
              </a:spcBef>
              <a:spcAft>
                <a:spcPts val="0"/>
              </a:spcAft>
              <a:buClr>
                <a:schemeClr val="accent5"/>
              </a:buClr>
              <a:buSzPts val="2100"/>
              <a:buFont typeface="Verdana"/>
              <a:buNone/>
              <a:defRPr sz="2100">
                <a:solidFill>
                  <a:schemeClr val="accent5"/>
                </a:solidFill>
                <a:latin typeface="Verdana"/>
                <a:ea typeface="Verdana"/>
                <a:cs typeface="Verdana"/>
                <a:sym typeface="Verdana"/>
              </a:defRPr>
            </a:lvl9pPr>
          </a:lstStyle>
          <a:p>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cxnSp>
        <p:nvCxnSpPr>
          <p:cNvPr id="28" name="Google Shape;28;p5"/>
          <p:cNvCxnSpPr/>
          <p:nvPr/>
        </p:nvCxnSpPr>
        <p:spPr>
          <a:xfrm>
            <a:off x="492563" y="955484"/>
            <a:ext cx="424800" cy="0"/>
          </a:xfrm>
          <a:prstGeom prst="straightConnector1">
            <a:avLst/>
          </a:prstGeom>
          <a:noFill/>
          <a:ln w="38100" cap="flat" cmpd="sng">
            <a:solidFill>
              <a:srgbClr val="FDCB3B"/>
            </a:solidFill>
            <a:prstDash val="solid"/>
            <a:round/>
            <a:headEnd type="none" w="sm" len="sm"/>
            <a:tailEnd type="none" w="sm" len="sm"/>
          </a:ln>
        </p:spPr>
      </p:cxnSp>
      <p:sp>
        <p:nvSpPr>
          <p:cNvPr id="29" name="Google Shape;29;p5"/>
          <p:cNvSpPr txBox="1">
            <a:spLocks noGrp="1"/>
          </p:cNvSpPr>
          <p:nvPr>
            <p:ph type="title"/>
          </p:nvPr>
        </p:nvSpPr>
        <p:spPr>
          <a:xfrm>
            <a:off x="387900" y="153225"/>
            <a:ext cx="8368200" cy="6861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Font typeface="Verdana"/>
              <a:buNone/>
              <a:defRPr sz="2400">
                <a:latin typeface="Verdana"/>
                <a:ea typeface="Verdana"/>
                <a:cs typeface="Verdana"/>
                <a:sym typeface="Verdana"/>
              </a:defRPr>
            </a:lvl1pPr>
            <a:lvl2pPr lvl="1" rtl="0">
              <a:spcBef>
                <a:spcPts val="0"/>
              </a:spcBef>
              <a:spcAft>
                <a:spcPts val="0"/>
              </a:spcAft>
              <a:buSzPts val="3000"/>
              <a:buFont typeface="Verdana"/>
              <a:buNone/>
              <a:defRPr>
                <a:latin typeface="Verdana"/>
                <a:ea typeface="Verdana"/>
                <a:cs typeface="Verdana"/>
                <a:sym typeface="Verdana"/>
              </a:defRPr>
            </a:lvl2pPr>
            <a:lvl3pPr lvl="2" rtl="0">
              <a:spcBef>
                <a:spcPts val="0"/>
              </a:spcBef>
              <a:spcAft>
                <a:spcPts val="0"/>
              </a:spcAft>
              <a:buSzPts val="3000"/>
              <a:buFont typeface="Verdana"/>
              <a:buNone/>
              <a:defRPr>
                <a:latin typeface="Verdana"/>
                <a:ea typeface="Verdana"/>
                <a:cs typeface="Verdana"/>
                <a:sym typeface="Verdana"/>
              </a:defRPr>
            </a:lvl3pPr>
            <a:lvl4pPr lvl="3" rtl="0">
              <a:spcBef>
                <a:spcPts val="0"/>
              </a:spcBef>
              <a:spcAft>
                <a:spcPts val="0"/>
              </a:spcAft>
              <a:buSzPts val="3000"/>
              <a:buFont typeface="Verdana"/>
              <a:buNone/>
              <a:defRPr>
                <a:latin typeface="Verdana"/>
                <a:ea typeface="Verdana"/>
                <a:cs typeface="Verdana"/>
                <a:sym typeface="Verdana"/>
              </a:defRPr>
            </a:lvl4pPr>
            <a:lvl5pPr lvl="4" rtl="0">
              <a:spcBef>
                <a:spcPts val="0"/>
              </a:spcBef>
              <a:spcAft>
                <a:spcPts val="0"/>
              </a:spcAft>
              <a:buSzPts val="3000"/>
              <a:buFont typeface="Verdana"/>
              <a:buNone/>
              <a:defRPr>
                <a:latin typeface="Verdana"/>
                <a:ea typeface="Verdana"/>
                <a:cs typeface="Verdana"/>
                <a:sym typeface="Verdana"/>
              </a:defRPr>
            </a:lvl5pPr>
            <a:lvl6pPr lvl="5" rtl="0">
              <a:spcBef>
                <a:spcPts val="0"/>
              </a:spcBef>
              <a:spcAft>
                <a:spcPts val="0"/>
              </a:spcAft>
              <a:buSzPts val="3000"/>
              <a:buFont typeface="Verdana"/>
              <a:buNone/>
              <a:defRPr>
                <a:latin typeface="Verdana"/>
                <a:ea typeface="Verdana"/>
                <a:cs typeface="Verdana"/>
                <a:sym typeface="Verdana"/>
              </a:defRPr>
            </a:lvl6pPr>
            <a:lvl7pPr lvl="6" rtl="0">
              <a:spcBef>
                <a:spcPts val="0"/>
              </a:spcBef>
              <a:spcAft>
                <a:spcPts val="0"/>
              </a:spcAft>
              <a:buSzPts val="3000"/>
              <a:buFont typeface="Verdana"/>
              <a:buNone/>
              <a:defRPr>
                <a:latin typeface="Verdana"/>
                <a:ea typeface="Verdana"/>
                <a:cs typeface="Verdana"/>
                <a:sym typeface="Verdana"/>
              </a:defRPr>
            </a:lvl7pPr>
            <a:lvl8pPr lvl="7" rtl="0">
              <a:spcBef>
                <a:spcPts val="0"/>
              </a:spcBef>
              <a:spcAft>
                <a:spcPts val="0"/>
              </a:spcAft>
              <a:buSzPts val="3000"/>
              <a:buFont typeface="Verdana"/>
              <a:buNone/>
              <a:defRPr>
                <a:latin typeface="Verdana"/>
                <a:ea typeface="Verdana"/>
                <a:cs typeface="Verdana"/>
                <a:sym typeface="Verdana"/>
              </a:defRPr>
            </a:lvl8pPr>
            <a:lvl9pPr lvl="8" rtl="0">
              <a:spcBef>
                <a:spcPts val="0"/>
              </a:spcBef>
              <a:spcAft>
                <a:spcPts val="0"/>
              </a:spcAft>
              <a:buSzPts val="3000"/>
              <a:buFont typeface="Verdana"/>
              <a:buNone/>
              <a:defRPr>
                <a:latin typeface="Verdana"/>
                <a:ea typeface="Verdana"/>
                <a:cs typeface="Verdana"/>
                <a:sym typeface="Verdana"/>
              </a:defRPr>
            </a:lvl9pPr>
          </a:lstStyle>
          <a:p>
            <a:endParaRPr/>
          </a:p>
        </p:txBody>
      </p:sp>
      <p:sp>
        <p:nvSpPr>
          <p:cNvPr id="30" name="Google Shape;30;p5"/>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Font typeface="Verdana"/>
              <a:buChar char="●"/>
              <a:defRPr sz="1400">
                <a:latin typeface="Verdana"/>
                <a:ea typeface="Verdana"/>
                <a:cs typeface="Verdana"/>
                <a:sym typeface="Verdana"/>
              </a:defRPr>
            </a:lvl1pPr>
            <a:lvl2pPr marL="914400" lvl="1" indent="-317500" rtl="0">
              <a:spcBef>
                <a:spcPts val="0"/>
              </a:spcBef>
              <a:spcAft>
                <a:spcPts val="0"/>
              </a:spcAft>
              <a:buSzPts val="1400"/>
              <a:buFont typeface="Verdana"/>
              <a:buChar char="○"/>
              <a:defRPr>
                <a:latin typeface="Verdana"/>
                <a:ea typeface="Verdana"/>
                <a:cs typeface="Verdana"/>
                <a:sym typeface="Verdana"/>
              </a:defRPr>
            </a:lvl2pPr>
            <a:lvl3pPr marL="1371600" lvl="2" indent="-317500" rtl="0">
              <a:spcBef>
                <a:spcPts val="0"/>
              </a:spcBef>
              <a:spcAft>
                <a:spcPts val="0"/>
              </a:spcAft>
              <a:buSzPts val="1400"/>
              <a:buFont typeface="Verdana"/>
              <a:buChar char="■"/>
              <a:defRPr>
                <a:latin typeface="Verdana"/>
                <a:ea typeface="Verdana"/>
                <a:cs typeface="Verdana"/>
                <a:sym typeface="Verdana"/>
              </a:defRPr>
            </a:lvl3pPr>
            <a:lvl4pPr marL="1828800" lvl="3" indent="-317500" rtl="0">
              <a:spcBef>
                <a:spcPts val="0"/>
              </a:spcBef>
              <a:spcAft>
                <a:spcPts val="0"/>
              </a:spcAft>
              <a:buSzPts val="1400"/>
              <a:buFont typeface="Verdana"/>
              <a:buChar char="●"/>
              <a:defRPr>
                <a:latin typeface="Verdana"/>
                <a:ea typeface="Verdana"/>
                <a:cs typeface="Verdana"/>
                <a:sym typeface="Verdana"/>
              </a:defRPr>
            </a:lvl4pPr>
            <a:lvl5pPr marL="2286000" lvl="4" indent="-317500" rtl="0">
              <a:spcBef>
                <a:spcPts val="0"/>
              </a:spcBef>
              <a:spcAft>
                <a:spcPts val="0"/>
              </a:spcAft>
              <a:buSzPts val="1400"/>
              <a:buFont typeface="Verdana"/>
              <a:buChar char="○"/>
              <a:defRPr>
                <a:latin typeface="Verdana"/>
                <a:ea typeface="Verdana"/>
                <a:cs typeface="Verdana"/>
                <a:sym typeface="Verdana"/>
              </a:defRPr>
            </a:lvl5pPr>
            <a:lvl6pPr marL="2743200" lvl="5" indent="-317500" rtl="0">
              <a:spcBef>
                <a:spcPts val="0"/>
              </a:spcBef>
              <a:spcAft>
                <a:spcPts val="0"/>
              </a:spcAft>
              <a:buSzPts val="1400"/>
              <a:buFont typeface="Verdana"/>
              <a:buChar char="■"/>
              <a:defRPr>
                <a:latin typeface="Verdana"/>
                <a:ea typeface="Verdana"/>
                <a:cs typeface="Verdana"/>
                <a:sym typeface="Verdana"/>
              </a:defRPr>
            </a:lvl6pPr>
            <a:lvl7pPr marL="3200400" lvl="6" indent="-317500" rtl="0">
              <a:spcBef>
                <a:spcPts val="0"/>
              </a:spcBef>
              <a:spcAft>
                <a:spcPts val="0"/>
              </a:spcAft>
              <a:buSzPts val="1400"/>
              <a:buFont typeface="Verdana"/>
              <a:buChar char="●"/>
              <a:defRPr>
                <a:latin typeface="Verdana"/>
                <a:ea typeface="Verdana"/>
                <a:cs typeface="Verdana"/>
                <a:sym typeface="Verdana"/>
              </a:defRPr>
            </a:lvl7pPr>
            <a:lvl8pPr marL="3657600" lvl="7" indent="-317500" rtl="0">
              <a:spcBef>
                <a:spcPts val="0"/>
              </a:spcBef>
              <a:spcAft>
                <a:spcPts val="0"/>
              </a:spcAft>
              <a:buSzPts val="1400"/>
              <a:buFont typeface="Verdana"/>
              <a:buChar char="○"/>
              <a:defRPr>
                <a:latin typeface="Verdana"/>
                <a:ea typeface="Verdana"/>
                <a:cs typeface="Verdana"/>
                <a:sym typeface="Verdana"/>
              </a:defRPr>
            </a:lvl8pPr>
            <a:lvl9pPr marL="4114800" lvl="8" indent="-317500" rtl="0">
              <a:spcBef>
                <a:spcPts val="0"/>
              </a:spcBef>
              <a:spcAft>
                <a:spcPts val="0"/>
              </a:spcAft>
              <a:buSzPts val="1400"/>
              <a:buFont typeface="Verdana"/>
              <a:buChar char="■"/>
              <a:defRPr>
                <a:latin typeface="Verdana"/>
                <a:ea typeface="Verdana"/>
                <a:cs typeface="Verdana"/>
                <a:sym typeface="Verdana"/>
              </a:defRPr>
            </a:lvl9pPr>
          </a:lstStyle>
          <a:p>
            <a:endParaRPr dirty="0"/>
          </a:p>
        </p:txBody>
      </p:sp>
      <p:sp>
        <p:nvSpPr>
          <p:cNvPr id="31" name="Google Shape;3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atin typeface="Verdana"/>
                <a:ea typeface="Verdana"/>
                <a:cs typeface="Verdana"/>
                <a:sym typeface="Verdana"/>
              </a:defRPr>
            </a:lvl1pPr>
            <a:lvl2pPr lvl="1" rtl="0">
              <a:buNone/>
              <a:defRPr>
                <a:latin typeface="Verdana"/>
                <a:ea typeface="Verdana"/>
                <a:cs typeface="Verdana"/>
                <a:sym typeface="Verdana"/>
              </a:defRPr>
            </a:lvl2pPr>
            <a:lvl3pPr lvl="2" rtl="0">
              <a:buNone/>
              <a:defRPr>
                <a:latin typeface="Verdana"/>
                <a:ea typeface="Verdana"/>
                <a:cs typeface="Verdana"/>
                <a:sym typeface="Verdana"/>
              </a:defRPr>
            </a:lvl3pPr>
            <a:lvl4pPr lvl="3" rtl="0">
              <a:buNone/>
              <a:defRPr>
                <a:latin typeface="Verdana"/>
                <a:ea typeface="Verdana"/>
                <a:cs typeface="Verdana"/>
                <a:sym typeface="Verdana"/>
              </a:defRPr>
            </a:lvl4pPr>
            <a:lvl5pPr lvl="4" rtl="0">
              <a:buNone/>
              <a:defRPr>
                <a:latin typeface="Verdana"/>
                <a:ea typeface="Verdana"/>
                <a:cs typeface="Verdana"/>
                <a:sym typeface="Verdana"/>
              </a:defRPr>
            </a:lvl5pPr>
            <a:lvl6pPr lvl="5" rtl="0">
              <a:buNone/>
              <a:defRPr>
                <a:latin typeface="Verdana"/>
                <a:ea typeface="Verdana"/>
                <a:cs typeface="Verdana"/>
                <a:sym typeface="Verdana"/>
              </a:defRPr>
            </a:lvl6pPr>
            <a:lvl7pPr lvl="6" rtl="0">
              <a:buNone/>
              <a:defRPr>
                <a:latin typeface="Verdana"/>
                <a:ea typeface="Verdana"/>
                <a:cs typeface="Verdana"/>
                <a:sym typeface="Verdana"/>
              </a:defRPr>
            </a:lvl7pPr>
            <a:lvl8pPr lvl="7" rtl="0">
              <a:buNone/>
              <a:defRPr>
                <a:latin typeface="Verdana"/>
                <a:ea typeface="Verdana"/>
                <a:cs typeface="Verdana"/>
                <a:sym typeface="Verdana"/>
              </a:defRPr>
            </a:lvl8pPr>
            <a:lvl9pPr lvl="8" rtl="0">
              <a:buNone/>
              <a:defRPr>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
              <a:t>‹#›</a:t>
            </a:fld>
            <a:endParaRPr/>
          </a:p>
        </p:txBody>
      </p:sp>
      <p:sp>
        <p:nvSpPr>
          <p:cNvPr id="32" name="Google Shape;32;p5"/>
          <p:cNvSpPr txBox="1">
            <a:spLocks noGrp="1"/>
          </p:cNvSpPr>
          <p:nvPr>
            <p:ph type="subTitle" idx="2"/>
          </p:nvPr>
        </p:nvSpPr>
        <p:spPr>
          <a:xfrm>
            <a:off x="386975" y="1016400"/>
            <a:ext cx="8368200" cy="84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800"/>
              <a:buFont typeface="Verdana"/>
              <a:buNone/>
              <a:defRPr sz="1800">
                <a:latin typeface="Verdana"/>
                <a:ea typeface="Verdana"/>
                <a:cs typeface="Verdana"/>
                <a:sym typeface="Verdana"/>
              </a:defRPr>
            </a:lvl1pPr>
            <a:lvl2pPr lvl="1" algn="ctr" rtl="0">
              <a:lnSpc>
                <a:spcPct val="100000"/>
              </a:lnSpc>
              <a:spcBef>
                <a:spcPts val="0"/>
              </a:spcBef>
              <a:spcAft>
                <a:spcPts val="0"/>
              </a:spcAft>
              <a:buClr>
                <a:schemeClr val="accent5"/>
              </a:buClr>
              <a:buSzPts val="2100"/>
              <a:buFont typeface="Verdana"/>
              <a:buNone/>
              <a:defRPr sz="2100">
                <a:solidFill>
                  <a:schemeClr val="accent5"/>
                </a:solidFill>
                <a:latin typeface="Verdana"/>
                <a:ea typeface="Verdana"/>
                <a:cs typeface="Verdana"/>
                <a:sym typeface="Verdana"/>
              </a:defRPr>
            </a:lvl2pPr>
            <a:lvl3pPr lvl="2" algn="ctr" rtl="0">
              <a:lnSpc>
                <a:spcPct val="100000"/>
              </a:lnSpc>
              <a:spcBef>
                <a:spcPts val="0"/>
              </a:spcBef>
              <a:spcAft>
                <a:spcPts val="0"/>
              </a:spcAft>
              <a:buClr>
                <a:schemeClr val="accent5"/>
              </a:buClr>
              <a:buSzPts val="2100"/>
              <a:buFont typeface="Verdana"/>
              <a:buNone/>
              <a:defRPr sz="2100">
                <a:solidFill>
                  <a:schemeClr val="accent5"/>
                </a:solidFill>
                <a:latin typeface="Verdana"/>
                <a:ea typeface="Verdana"/>
                <a:cs typeface="Verdana"/>
                <a:sym typeface="Verdana"/>
              </a:defRPr>
            </a:lvl3pPr>
            <a:lvl4pPr lvl="3" algn="ctr" rtl="0">
              <a:lnSpc>
                <a:spcPct val="100000"/>
              </a:lnSpc>
              <a:spcBef>
                <a:spcPts val="0"/>
              </a:spcBef>
              <a:spcAft>
                <a:spcPts val="0"/>
              </a:spcAft>
              <a:buClr>
                <a:schemeClr val="accent5"/>
              </a:buClr>
              <a:buSzPts val="2100"/>
              <a:buFont typeface="Verdana"/>
              <a:buNone/>
              <a:defRPr sz="2100">
                <a:solidFill>
                  <a:schemeClr val="accent5"/>
                </a:solidFill>
                <a:latin typeface="Verdana"/>
                <a:ea typeface="Verdana"/>
                <a:cs typeface="Verdana"/>
                <a:sym typeface="Verdana"/>
              </a:defRPr>
            </a:lvl4pPr>
            <a:lvl5pPr lvl="4" algn="ctr" rtl="0">
              <a:lnSpc>
                <a:spcPct val="100000"/>
              </a:lnSpc>
              <a:spcBef>
                <a:spcPts val="0"/>
              </a:spcBef>
              <a:spcAft>
                <a:spcPts val="0"/>
              </a:spcAft>
              <a:buClr>
                <a:schemeClr val="accent5"/>
              </a:buClr>
              <a:buSzPts val="2100"/>
              <a:buFont typeface="Verdana"/>
              <a:buNone/>
              <a:defRPr sz="2100">
                <a:solidFill>
                  <a:schemeClr val="accent5"/>
                </a:solidFill>
                <a:latin typeface="Verdana"/>
                <a:ea typeface="Verdana"/>
                <a:cs typeface="Verdana"/>
                <a:sym typeface="Verdana"/>
              </a:defRPr>
            </a:lvl5pPr>
            <a:lvl6pPr lvl="5" algn="ctr" rtl="0">
              <a:lnSpc>
                <a:spcPct val="100000"/>
              </a:lnSpc>
              <a:spcBef>
                <a:spcPts val="0"/>
              </a:spcBef>
              <a:spcAft>
                <a:spcPts val="0"/>
              </a:spcAft>
              <a:buClr>
                <a:schemeClr val="accent5"/>
              </a:buClr>
              <a:buSzPts val="2100"/>
              <a:buFont typeface="Verdana"/>
              <a:buNone/>
              <a:defRPr sz="2100">
                <a:solidFill>
                  <a:schemeClr val="accent5"/>
                </a:solidFill>
                <a:latin typeface="Verdana"/>
                <a:ea typeface="Verdana"/>
                <a:cs typeface="Verdana"/>
                <a:sym typeface="Verdana"/>
              </a:defRPr>
            </a:lvl6pPr>
            <a:lvl7pPr lvl="6" algn="ctr" rtl="0">
              <a:lnSpc>
                <a:spcPct val="100000"/>
              </a:lnSpc>
              <a:spcBef>
                <a:spcPts val="0"/>
              </a:spcBef>
              <a:spcAft>
                <a:spcPts val="0"/>
              </a:spcAft>
              <a:buClr>
                <a:schemeClr val="accent5"/>
              </a:buClr>
              <a:buSzPts val="2100"/>
              <a:buFont typeface="Verdana"/>
              <a:buNone/>
              <a:defRPr sz="2100">
                <a:solidFill>
                  <a:schemeClr val="accent5"/>
                </a:solidFill>
                <a:latin typeface="Verdana"/>
                <a:ea typeface="Verdana"/>
                <a:cs typeface="Verdana"/>
                <a:sym typeface="Verdana"/>
              </a:defRPr>
            </a:lvl7pPr>
            <a:lvl8pPr lvl="7" algn="ctr" rtl="0">
              <a:lnSpc>
                <a:spcPct val="100000"/>
              </a:lnSpc>
              <a:spcBef>
                <a:spcPts val="0"/>
              </a:spcBef>
              <a:spcAft>
                <a:spcPts val="0"/>
              </a:spcAft>
              <a:buClr>
                <a:schemeClr val="accent5"/>
              </a:buClr>
              <a:buSzPts val="2100"/>
              <a:buFont typeface="Verdana"/>
              <a:buNone/>
              <a:defRPr sz="2100">
                <a:solidFill>
                  <a:schemeClr val="accent5"/>
                </a:solidFill>
                <a:latin typeface="Verdana"/>
                <a:ea typeface="Verdana"/>
                <a:cs typeface="Verdana"/>
                <a:sym typeface="Verdana"/>
              </a:defRPr>
            </a:lvl8pPr>
            <a:lvl9pPr lvl="8" algn="ctr" rtl="0">
              <a:lnSpc>
                <a:spcPct val="100000"/>
              </a:lnSpc>
              <a:spcBef>
                <a:spcPts val="0"/>
              </a:spcBef>
              <a:spcAft>
                <a:spcPts val="0"/>
              </a:spcAft>
              <a:buClr>
                <a:schemeClr val="accent5"/>
              </a:buClr>
              <a:buSzPts val="2100"/>
              <a:buFont typeface="Verdana"/>
              <a:buNone/>
              <a:defRPr sz="2100">
                <a:solidFill>
                  <a:schemeClr val="accent5"/>
                </a:solidFill>
                <a:latin typeface="Verdana"/>
                <a:ea typeface="Verdana"/>
                <a:cs typeface="Verdana"/>
                <a:sym typeface="Verdana"/>
              </a:defRPr>
            </a:lvl9pPr>
          </a:lstStyle>
          <a:p>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Font typeface="Verdana"/>
              <a:buNone/>
              <a:defRPr>
                <a:latin typeface="Verdana"/>
                <a:ea typeface="Verdana"/>
                <a:cs typeface="Verdana"/>
                <a:sym typeface="Verdana"/>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5" name="Google Shape;3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cxnSp>
        <p:nvCxnSpPr>
          <p:cNvPr id="37" name="Google Shape;37;p7"/>
          <p:cNvCxnSpPr/>
          <p:nvPr/>
        </p:nvCxnSpPr>
        <p:spPr>
          <a:xfrm>
            <a:off x="489218" y="1412277"/>
            <a:ext cx="331500" cy="0"/>
          </a:xfrm>
          <a:prstGeom prst="straightConnector1">
            <a:avLst/>
          </a:prstGeom>
          <a:noFill/>
          <a:ln w="38100" cap="flat" cmpd="sng">
            <a:solidFill>
              <a:srgbClr val="FDCB3B"/>
            </a:solidFill>
            <a:prstDash val="solid"/>
            <a:round/>
            <a:headEnd type="none" w="sm" len="sm"/>
            <a:tailEnd type="none" w="sm" len="sm"/>
          </a:ln>
        </p:spPr>
      </p:cxnSp>
      <p:sp>
        <p:nvSpPr>
          <p:cNvPr id="38" name="Google Shape;38;p7"/>
          <p:cNvSpPr txBox="1">
            <a:spLocks noGrp="1"/>
          </p:cNvSpPr>
          <p:nvPr>
            <p:ph type="title"/>
          </p:nvPr>
        </p:nvSpPr>
        <p:spPr>
          <a:xfrm>
            <a:off x="3879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Font typeface="Verdana"/>
              <a:buNone/>
              <a:defRPr sz="2400">
                <a:latin typeface="Verdana"/>
                <a:ea typeface="Verdana"/>
                <a:cs typeface="Verdana"/>
                <a:sym typeface="Verdana"/>
              </a:defRPr>
            </a:lvl1pPr>
            <a:lvl2pPr lvl="1">
              <a:spcBef>
                <a:spcPts val="0"/>
              </a:spcBef>
              <a:spcAft>
                <a:spcPts val="0"/>
              </a:spcAft>
              <a:buSzPts val="2400"/>
              <a:buFont typeface="Verdana"/>
              <a:buNone/>
              <a:defRPr sz="2400">
                <a:latin typeface="Verdana"/>
                <a:ea typeface="Verdana"/>
                <a:cs typeface="Verdana"/>
                <a:sym typeface="Verdana"/>
              </a:defRPr>
            </a:lvl2pPr>
            <a:lvl3pPr lvl="2">
              <a:spcBef>
                <a:spcPts val="0"/>
              </a:spcBef>
              <a:spcAft>
                <a:spcPts val="0"/>
              </a:spcAft>
              <a:buSzPts val="2400"/>
              <a:buFont typeface="Verdana"/>
              <a:buNone/>
              <a:defRPr sz="2400">
                <a:latin typeface="Verdana"/>
                <a:ea typeface="Verdana"/>
                <a:cs typeface="Verdana"/>
                <a:sym typeface="Verdana"/>
              </a:defRPr>
            </a:lvl3pPr>
            <a:lvl4pPr lvl="3">
              <a:spcBef>
                <a:spcPts val="0"/>
              </a:spcBef>
              <a:spcAft>
                <a:spcPts val="0"/>
              </a:spcAft>
              <a:buSzPts val="2400"/>
              <a:buFont typeface="Verdana"/>
              <a:buNone/>
              <a:defRPr sz="2400">
                <a:latin typeface="Verdana"/>
                <a:ea typeface="Verdana"/>
                <a:cs typeface="Verdana"/>
                <a:sym typeface="Verdana"/>
              </a:defRPr>
            </a:lvl4pPr>
            <a:lvl5pPr lvl="4">
              <a:spcBef>
                <a:spcPts val="0"/>
              </a:spcBef>
              <a:spcAft>
                <a:spcPts val="0"/>
              </a:spcAft>
              <a:buSzPts val="2400"/>
              <a:buFont typeface="Verdana"/>
              <a:buNone/>
              <a:defRPr sz="2400">
                <a:latin typeface="Verdana"/>
                <a:ea typeface="Verdana"/>
                <a:cs typeface="Verdana"/>
                <a:sym typeface="Verdana"/>
              </a:defRPr>
            </a:lvl5pPr>
            <a:lvl6pPr lvl="5">
              <a:spcBef>
                <a:spcPts val="0"/>
              </a:spcBef>
              <a:spcAft>
                <a:spcPts val="0"/>
              </a:spcAft>
              <a:buSzPts val="2400"/>
              <a:buFont typeface="Verdana"/>
              <a:buNone/>
              <a:defRPr sz="2400">
                <a:latin typeface="Verdana"/>
                <a:ea typeface="Verdana"/>
                <a:cs typeface="Verdana"/>
                <a:sym typeface="Verdana"/>
              </a:defRPr>
            </a:lvl6pPr>
            <a:lvl7pPr lvl="6">
              <a:spcBef>
                <a:spcPts val="0"/>
              </a:spcBef>
              <a:spcAft>
                <a:spcPts val="0"/>
              </a:spcAft>
              <a:buSzPts val="2400"/>
              <a:buFont typeface="Verdana"/>
              <a:buNone/>
              <a:defRPr sz="2400">
                <a:latin typeface="Verdana"/>
                <a:ea typeface="Verdana"/>
                <a:cs typeface="Verdana"/>
                <a:sym typeface="Verdana"/>
              </a:defRPr>
            </a:lvl7pPr>
            <a:lvl8pPr lvl="7">
              <a:spcBef>
                <a:spcPts val="0"/>
              </a:spcBef>
              <a:spcAft>
                <a:spcPts val="0"/>
              </a:spcAft>
              <a:buSzPts val="2400"/>
              <a:buFont typeface="Verdana"/>
              <a:buNone/>
              <a:defRPr sz="2400">
                <a:latin typeface="Verdana"/>
                <a:ea typeface="Verdana"/>
                <a:cs typeface="Verdana"/>
                <a:sym typeface="Verdana"/>
              </a:defRPr>
            </a:lvl8pPr>
            <a:lvl9pPr lvl="8">
              <a:spcBef>
                <a:spcPts val="0"/>
              </a:spcBef>
              <a:spcAft>
                <a:spcPts val="0"/>
              </a:spcAft>
              <a:buSzPts val="2400"/>
              <a:buFont typeface="Verdana"/>
              <a:buNone/>
              <a:defRPr sz="2400">
                <a:latin typeface="Verdana"/>
                <a:ea typeface="Verdana"/>
                <a:cs typeface="Verdana"/>
                <a:sym typeface="Verdana"/>
              </a:defRPr>
            </a:lvl9pPr>
          </a:lstStyle>
          <a:p>
            <a:endParaRPr/>
          </a:p>
        </p:txBody>
      </p:sp>
      <p:sp>
        <p:nvSpPr>
          <p:cNvPr id="39" name="Google Shape;39;p7"/>
          <p:cNvSpPr txBox="1">
            <a:spLocks noGrp="1"/>
          </p:cNvSpPr>
          <p:nvPr>
            <p:ph type="body" idx="1"/>
          </p:nvPr>
        </p:nvSpPr>
        <p:spPr>
          <a:xfrm>
            <a:off x="387900" y="1594025"/>
            <a:ext cx="2808000" cy="26811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Font typeface="Verdana"/>
              <a:buChar char="●"/>
              <a:defRPr sz="1200">
                <a:latin typeface="Verdana"/>
                <a:ea typeface="Verdana"/>
                <a:cs typeface="Verdana"/>
                <a:sym typeface="Verdana"/>
              </a:defRPr>
            </a:lvl1pPr>
            <a:lvl2pPr marL="914400" lvl="1" indent="-304800">
              <a:spcBef>
                <a:spcPts val="0"/>
              </a:spcBef>
              <a:spcAft>
                <a:spcPts val="0"/>
              </a:spcAft>
              <a:buSzPts val="1200"/>
              <a:buFont typeface="Verdana"/>
              <a:buChar char="○"/>
              <a:defRPr sz="1200">
                <a:latin typeface="Verdana"/>
                <a:ea typeface="Verdana"/>
                <a:cs typeface="Verdana"/>
                <a:sym typeface="Verdana"/>
              </a:defRPr>
            </a:lvl2pPr>
            <a:lvl3pPr marL="1371600" lvl="2" indent="-304800">
              <a:spcBef>
                <a:spcPts val="0"/>
              </a:spcBef>
              <a:spcAft>
                <a:spcPts val="0"/>
              </a:spcAft>
              <a:buSzPts val="1200"/>
              <a:buFont typeface="Verdana"/>
              <a:buChar char="■"/>
              <a:defRPr sz="1200">
                <a:latin typeface="Verdana"/>
                <a:ea typeface="Verdana"/>
                <a:cs typeface="Verdana"/>
                <a:sym typeface="Verdana"/>
              </a:defRPr>
            </a:lvl3pPr>
            <a:lvl4pPr marL="1828800" lvl="3" indent="-304800">
              <a:spcBef>
                <a:spcPts val="0"/>
              </a:spcBef>
              <a:spcAft>
                <a:spcPts val="0"/>
              </a:spcAft>
              <a:buSzPts val="1200"/>
              <a:buFont typeface="Verdana"/>
              <a:buChar char="●"/>
              <a:defRPr sz="1200">
                <a:latin typeface="Verdana"/>
                <a:ea typeface="Verdana"/>
                <a:cs typeface="Verdana"/>
                <a:sym typeface="Verdana"/>
              </a:defRPr>
            </a:lvl4pPr>
            <a:lvl5pPr marL="2286000" lvl="4" indent="-304800">
              <a:spcBef>
                <a:spcPts val="0"/>
              </a:spcBef>
              <a:spcAft>
                <a:spcPts val="0"/>
              </a:spcAft>
              <a:buSzPts val="1200"/>
              <a:buFont typeface="Verdana"/>
              <a:buChar char="○"/>
              <a:defRPr sz="1200">
                <a:latin typeface="Verdana"/>
                <a:ea typeface="Verdana"/>
                <a:cs typeface="Verdana"/>
                <a:sym typeface="Verdana"/>
              </a:defRPr>
            </a:lvl5pPr>
            <a:lvl6pPr marL="2743200" lvl="5" indent="-304800">
              <a:spcBef>
                <a:spcPts val="0"/>
              </a:spcBef>
              <a:spcAft>
                <a:spcPts val="0"/>
              </a:spcAft>
              <a:buSzPts val="1200"/>
              <a:buFont typeface="Verdana"/>
              <a:buChar char="■"/>
              <a:defRPr sz="1200">
                <a:latin typeface="Verdana"/>
                <a:ea typeface="Verdana"/>
                <a:cs typeface="Verdana"/>
                <a:sym typeface="Verdana"/>
              </a:defRPr>
            </a:lvl6pPr>
            <a:lvl7pPr marL="3200400" lvl="6" indent="-304800">
              <a:spcBef>
                <a:spcPts val="0"/>
              </a:spcBef>
              <a:spcAft>
                <a:spcPts val="0"/>
              </a:spcAft>
              <a:buSzPts val="1200"/>
              <a:buFont typeface="Verdana"/>
              <a:buChar char="●"/>
              <a:defRPr sz="1200">
                <a:latin typeface="Verdana"/>
                <a:ea typeface="Verdana"/>
                <a:cs typeface="Verdana"/>
                <a:sym typeface="Verdana"/>
              </a:defRPr>
            </a:lvl7pPr>
            <a:lvl8pPr marL="3657600" lvl="7" indent="-304800">
              <a:spcBef>
                <a:spcPts val="0"/>
              </a:spcBef>
              <a:spcAft>
                <a:spcPts val="0"/>
              </a:spcAft>
              <a:buSzPts val="1200"/>
              <a:buFont typeface="Verdana"/>
              <a:buChar char="○"/>
              <a:defRPr sz="1200">
                <a:latin typeface="Verdana"/>
                <a:ea typeface="Verdana"/>
                <a:cs typeface="Verdana"/>
                <a:sym typeface="Verdana"/>
              </a:defRPr>
            </a:lvl8pPr>
            <a:lvl9pPr marL="4114800" lvl="8" indent="-304800">
              <a:spcBef>
                <a:spcPts val="0"/>
              </a:spcBef>
              <a:spcAft>
                <a:spcPts val="0"/>
              </a:spcAft>
              <a:buSzPts val="1200"/>
              <a:buFont typeface="Verdana"/>
              <a:buChar char="■"/>
              <a:defRPr sz="1200">
                <a:latin typeface="Verdana"/>
                <a:ea typeface="Verdana"/>
                <a:cs typeface="Verdana"/>
                <a:sym typeface="Verdana"/>
              </a:defRPr>
            </a:lvl9pPr>
          </a:lstStyle>
          <a:p>
            <a:endParaRPr/>
          </a:p>
        </p:txBody>
      </p:sp>
      <p:sp>
        <p:nvSpPr>
          <p:cNvPr id="40" name="Google Shape;4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atin typeface="Verdana"/>
                <a:ea typeface="Verdana"/>
                <a:cs typeface="Verdana"/>
                <a:sym typeface="Verdana"/>
              </a:defRPr>
            </a:lvl1pPr>
            <a:lvl2pPr lvl="1">
              <a:buNone/>
              <a:defRPr>
                <a:latin typeface="Verdana"/>
                <a:ea typeface="Verdana"/>
                <a:cs typeface="Verdana"/>
                <a:sym typeface="Verdana"/>
              </a:defRPr>
            </a:lvl2pPr>
            <a:lvl3pPr lvl="2">
              <a:buNone/>
              <a:defRPr>
                <a:latin typeface="Verdana"/>
                <a:ea typeface="Verdana"/>
                <a:cs typeface="Verdana"/>
                <a:sym typeface="Verdana"/>
              </a:defRPr>
            </a:lvl3pPr>
            <a:lvl4pPr lvl="3">
              <a:buNone/>
              <a:defRPr>
                <a:latin typeface="Verdana"/>
                <a:ea typeface="Verdana"/>
                <a:cs typeface="Verdana"/>
                <a:sym typeface="Verdana"/>
              </a:defRPr>
            </a:lvl4pPr>
            <a:lvl5pPr lvl="4">
              <a:buNone/>
              <a:defRPr>
                <a:latin typeface="Verdana"/>
                <a:ea typeface="Verdana"/>
                <a:cs typeface="Verdana"/>
                <a:sym typeface="Verdana"/>
              </a:defRPr>
            </a:lvl5pPr>
            <a:lvl6pPr lvl="5">
              <a:buNone/>
              <a:defRPr>
                <a:latin typeface="Verdana"/>
                <a:ea typeface="Verdana"/>
                <a:cs typeface="Verdana"/>
                <a:sym typeface="Verdana"/>
              </a:defRPr>
            </a:lvl6pPr>
            <a:lvl7pPr lvl="6">
              <a:buNone/>
              <a:defRPr>
                <a:latin typeface="Verdana"/>
                <a:ea typeface="Verdana"/>
                <a:cs typeface="Verdana"/>
                <a:sym typeface="Verdana"/>
              </a:defRPr>
            </a:lvl7pPr>
            <a:lvl8pPr lvl="7">
              <a:buNone/>
              <a:defRPr>
                <a:latin typeface="Verdana"/>
                <a:ea typeface="Verdana"/>
                <a:cs typeface="Verdana"/>
                <a:sym typeface="Verdana"/>
              </a:defRPr>
            </a:lvl8pPr>
            <a:lvl9pPr lvl="8">
              <a:buNone/>
              <a:defRPr>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Font typeface="Verdana"/>
              <a:buNone/>
              <a:defRPr sz="4800">
                <a:latin typeface="Verdana"/>
                <a:ea typeface="Verdana"/>
                <a:cs typeface="Verdana"/>
                <a:sym typeface="Verdana"/>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3" name="Google Shape;4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9"/>
          <p:cNvSpPr/>
          <p:nvPr/>
        </p:nvSpPr>
        <p:spPr>
          <a:xfrm>
            <a:off x="4572000" y="-75"/>
            <a:ext cx="4572000" cy="514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 name="Google Shape;46;p9"/>
          <p:cNvCxnSpPr/>
          <p:nvPr/>
        </p:nvCxnSpPr>
        <p:spPr>
          <a:xfrm>
            <a:off x="5029675" y="4495503"/>
            <a:ext cx="540900" cy="0"/>
          </a:xfrm>
          <a:prstGeom prst="straightConnector1">
            <a:avLst/>
          </a:prstGeom>
          <a:noFill/>
          <a:ln w="38100" cap="flat" cmpd="sng">
            <a:solidFill>
              <a:srgbClr val="FDCB3B"/>
            </a:solidFill>
            <a:prstDash val="solid"/>
            <a:round/>
            <a:headEnd type="none" w="sm" len="sm"/>
            <a:tailEnd type="none" w="sm" len="sm"/>
          </a:ln>
        </p:spPr>
      </p:cxnSp>
      <p:sp>
        <p:nvSpPr>
          <p:cNvPr id="47" name="Google Shape;47;p9"/>
          <p:cNvSpPr txBox="1">
            <a:spLocks noGrp="1"/>
          </p:cNvSpPr>
          <p:nvPr>
            <p:ph type="subTitle" idx="1"/>
          </p:nvPr>
        </p:nvSpPr>
        <p:spPr>
          <a:xfrm>
            <a:off x="386975" y="1016400"/>
            <a:ext cx="8368200" cy="8427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800"/>
              <a:buFont typeface="Verdana"/>
              <a:buNone/>
              <a:defRPr sz="1800">
                <a:latin typeface="Verdana"/>
                <a:ea typeface="Verdana"/>
                <a:cs typeface="Verdana"/>
                <a:sym typeface="Verdana"/>
              </a:defRPr>
            </a:lvl1pPr>
            <a:lvl2pPr lvl="1" algn="ctr">
              <a:lnSpc>
                <a:spcPct val="100000"/>
              </a:lnSpc>
              <a:spcBef>
                <a:spcPts val="0"/>
              </a:spcBef>
              <a:spcAft>
                <a:spcPts val="0"/>
              </a:spcAft>
              <a:buClr>
                <a:schemeClr val="accent5"/>
              </a:buClr>
              <a:buSzPts val="2100"/>
              <a:buFont typeface="Verdana"/>
              <a:buNone/>
              <a:defRPr sz="2100">
                <a:solidFill>
                  <a:schemeClr val="accent5"/>
                </a:solidFill>
                <a:latin typeface="Verdana"/>
                <a:ea typeface="Verdana"/>
                <a:cs typeface="Verdana"/>
                <a:sym typeface="Verdana"/>
              </a:defRPr>
            </a:lvl2pPr>
            <a:lvl3pPr lvl="2" algn="ctr">
              <a:lnSpc>
                <a:spcPct val="100000"/>
              </a:lnSpc>
              <a:spcBef>
                <a:spcPts val="0"/>
              </a:spcBef>
              <a:spcAft>
                <a:spcPts val="0"/>
              </a:spcAft>
              <a:buClr>
                <a:schemeClr val="accent5"/>
              </a:buClr>
              <a:buSzPts val="2100"/>
              <a:buFont typeface="Verdana"/>
              <a:buNone/>
              <a:defRPr sz="2100">
                <a:solidFill>
                  <a:schemeClr val="accent5"/>
                </a:solidFill>
                <a:latin typeface="Verdana"/>
                <a:ea typeface="Verdana"/>
                <a:cs typeface="Verdana"/>
                <a:sym typeface="Verdana"/>
              </a:defRPr>
            </a:lvl3pPr>
            <a:lvl4pPr lvl="3" algn="ctr">
              <a:lnSpc>
                <a:spcPct val="100000"/>
              </a:lnSpc>
              <a:spcBef>
                <a:spcPts val="0"/>
              </a:spcBef>
              <a:spcAft>
                <a:spcPts val="0"/>
              </a:spcAft>
              <a:buClr>
                <a:schemeClr val="accent5"/>
              </a:buClr>
              <a:buSzPts val="2100"/>
              <a:buFont typeface="Verdana"/>
              <a:buNone/>
              <a:defRPr sz="2100">
                <a:solidFill>
                  <a:schemeClr val="accent5"/>
                </a:solidFill>
                <a:latin typeface="Verdana"/>
                <a:ea typeface="Verdana"/>
                <a:cs typeface="Verdana"/>
                <a:sym typeface="Verdana"/>
              </a:defRPr>
            </a:lvl4pPr>
            <a:lvl5pPr lvl="4" algn="ctr">
              <a:lnSpc>
                <a:spcPct val="100000"/>
              </a:lnSpc>
              <a:spcBef>
                <a:spcPts val="0"/>
              </a:spcBef>
              <a:spcAft>
                <a:spcPts val="0"/>
              </a:spcAft>
              <a:buClr>
                <a:schemeClr val="accent5"/>
              </a:buClr>
              <a:buSzPts val="2100"/>
              <a:buFont typeface="Verdana"/>
              <a:buNone/>
              <a:defRPr sz="2100">
                <a:solidFill>
                  <a:schemeClr val="accent5"/>
                </a:solidFill>
                <a:latin typeface="Verdana"/>
                <a:ea typeface="Verdana"/>
                <a:cs typeface="Verdana"/>
                <a:sym typeface="Verdana"/>
              </a:defRPr>
            </a:lvl5pPr>
            <a:lvl6pPr lvl="5" algn="ctr">
              <a:lnSpc>
                <a:spcPct val="100000"/>
              </a:lnSpc>
              <a:spcBef>
                <a:spcPts val="0"/>
              </a:spcBef>
              <a:spcAft>
                <a:spcPts val="0"/>
              </a:spcAft>
              <a:buClr>
                <a:schemeClr val="accent5"/>
              </a:buClr>
              <a:buSzPts val="2100"/>
              <a:buFont typeface="Verdana"/>
              <a:buNone/>
              <a:defRPr sz="2100">
                <a:solidFill>
                  <a:schemeClr val="accent5"/>
                </a:solidFill>
                <a:latin typeface="Verdana"/>
                <a:ea typeface="Verdana"/>
                <a:cs typeface="Verdana"/>
                <a:sym typeface="Verdana"/>
              </a:defRPr>
            </a:lvl6pPr>
            <a:lvl7pPr lvl="6" algn="ctr">
              <a:lnSpc>
                <a:spcPct val="100000"/>
              </a:lnSpc>
              <a:spcBef>
                <a:spcPts val="0"/>
              </a:spcBef>
              <a:spcAft>
                <a:spcPts val="0"/>
              </a:spcAft>
              <a:buClr>
                <a:schemeClr val="accent5"/>
              </a:buClr>
              <a:buSzPts val="2100"/>
              <a:buFont typeface="Verdana"/>
              <a:buNone/>
              <a:defRPr sz="2100">
                <a:solidFill>
                  <a:schemeClr val="accent5"/>
                </a:solidFill>
                <a:latin typeface="Verdana"/>
                <a:ea typeface="Verdana"/>
                <a:cs typeface="Verdana"/>
                <a:sym typeface="Verdana"/>
              </a:defRPr>
            </a:lvl7pPr>
            <a:lvl8pPr lvl="7" algn="ctr">
              <a:lnSpc>
                <a:spcPct val="100000"/>
              </a:lnSpc>
              <a:spcBef>
                <a:spcPts val="0"/>
              </a:spcBef>
              <a:spcAft>
                <a:spcPts val="0"/>
              </a:spcAft>
              <a:buClr>
                <a:schemeClr val="accent5"/>
              </a:buClr>
              <a:buSzPts val="2100"/>
              <a:buFont typeface="Verdana"/>
              <a:buNone/>
              <a:defRPr sz="2100">
                <a:solidFill>
                  <a:schemeClr val="accent5"/>
                </a:solidFill>
                <a:latin typeface="Verdana"/>
                <a:ea typeface="Verdana"/>
                <a:cs typeface="Verdana"/>
                <a:sym typeface="Verdana"/>
              </a:defRPr>
            </a:lvl8pPr>
            <a:lvl9pPr lvl="8" algn="ctr">
              <a:lnSpc>
                <a:spcPct val="100000"/>
              </a:lnSpc>
              <a:spcBef>
                <a:spcPts val="0"/>
              </a:spcBef>
              <a:spcAft>
                <a:spcPts val="0"/>
              </a:spcAft>
              <a:buClr>
                <a:schemeClr val="accent5"/>
              </a:buClr>
              <a:buSzPts val="2100"/>
              <a:buFont typeface="Verdana"/>
              <a:buNone/>
              <a:defRPr sz="2100">
                <a:solidFill>
                  <a:schemeClr val="accent5"/>
                </a:solidFill>
                <a:latin typeface="Verdana"/>
                <a:ea typeface="Verdana"/>
                <a:cs typeface="Verdana"/>
                <a:sym typeface="Verdana"/>
              </a:defRPr>
            </a:lvl9pPr>
          </a:lstStyle>
          <a:p>
            <a:endParaRPr/>
          </a:p>
        </p:txBody>
      </p:sp>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atin typeface="Verdana"/>
                <a:ea typeface="Verdana"/>
                <a:cs typeface="Verdana"/>
                <a:sym typeface="Verdana"/>
              </a:defRPr>
            </a:lvl1pPr>
            <a:lvl2pPr lvl="1">
              <a:buNone/>
              <a:defRPr>
                <a:latin typeface="Verdana"/>
                <a:ea typeface="Verdana"/>
                <a:cs typeface="Verdana"/>
                <a:sym typeface="Verdana"/>
              </a:defRPr>
            </a:lvl2pPr>
            <a:lvl3pPr lvl="2">
              <a:buNone/>
              <a:defRPr>
                <a:latin typeface="Verdana"/>
                <a:ea typeface="Verdana"/>
                <a:cs typeface="Verdana"/>
                <a:sym typeface="Verdana"/>
              </a:defRPr>
            </a:lvl3pPr>
            <a:lvl4pPr lvl="3">
              <a:buNone/>
              <a:defRPr>
                <a:latin typeface="Verdana"/>
                <a:ea typeface="Verdana"/>
                <a:cs typeface="Verdana"/>
                <a:sym typeface="Verdana"/>
              </a:defRPr>
            </a:lvl4pPr>
            <a:lvl5pPr lvl="4">
              <a:buNone/>
              <a:defRPr>
                <a:latin typeface="Verdana"/>
                <a:ea typeface="Verdana"/>
                <a:cs typeface="Verdana"/>
                <a:sym typeface="Verdana"/>
              </a:defRPr>
            </a:lvl5pPr>
            <a:lvl6pPr lvl="5">
              <a:buNone/>
              <a:defRPr>
                <a:latin typeface="Verdana"/>
                <a:ea typeface="Verdana"/>
                <a:cs typeface="Verdana"/>
                <a:sym typeface="Verdana"/>
              </a:defRPr>
            </a:lvl6pPr>
            <a:lvl7pPr lvl="6">
              <a:buNone/>
              <a:defRPr>
                <a:latin typeface="Verdana"/>
                <a:ea typeface="Verdana"/>
                <a:cs typeface="Verdana"/>
                <a:sym typeface="Verdana"/>
              </a:defRPr>
            </a:lvl7pPr>
            <a:lvl8pPr lvl="7">
              <a:buNone/>
              <a:defRPr>
                <a:latin typeface="Verdana"/>
                <a:ea typeface="Verdana"/>
                <a:cs typeface="Verdana"/>
                <a:sym typeface="Verdana"/>
              </a:defRPr>
            </a:lvl8pPr>
            <a:lvl9pPr lvl="8">
              <a:buNone/>
              <a:defRPr>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
              <a:t>‹#›</a:t>
            </a:fld>
            <a:endParaRPr/>
          </a:p>
        </p:txBody>
      </p:sp>
      <p:cxnSp>
        <p:nvCxnSpPr>
          <p:cNvPr id="49" name="Google Shape;49;p9"/>
          <p:cNvCxnSpPr/>
          <p:nvPr/>
        </p:nvCxnSpPr>
        <p:spPr>
          <a:xfrm>
            <a:off x="492563" y="955484"/>
            <a:ext cx="424800" cy="0"/>
          </a:xfrm>
          <a:prstGeom prst="straightConnector1">
            <a:avLst/>
          </a:prstGeom>
          <a:noFill/>
          <a:ln w="38100" cap="flat" cmpd="sng">
            <a:solidFill>
              <a:srgbClr val="FDCB3B"/>
            </a:solidFill>
            <a:prstDash val="solid"/>
            <a:round/>
            <a:headEnd type="none" w="sm" len="sm"/>
            <a:tailEnd type="none" w="sm" len="sm"/>
          </a:ln>
        </p:spPr>
      </p:cxnSp>
      <p:sp>
        <p:nvSpPr>
          <p:cNvPr id="50" name="Google Shape;50;p9"/>
          <p:cNvSpPr txBox="1">
            <a:spLocks noGrp="1"/>
          </p:cNvSpPr>
          <p:nvPr>
            <p:ph type="title"/>
          </p:nvPr>
        </p:nvSpPr>
        <p:spPr>
          <a:xfrm>
            <a:off x="387900" y="153225"/>
            <a:ext cx="8368200" cy="6861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Font typeface="Verdana"/>
              <a:buNone/>
              <a:defRPr sz="2400" b="1">
                <a:latin typeface="Verdana"/>
                <a:ea typeface="Verdana"/>
                <a:cs typeface="Verdana"/>
                <a:sym typeface="Verdana"/>
              </a:defRPr>
            </a:lvl1pPr>
            <a:lvl2pPr lvl="1" rtl="0">
              <a:spcBef>
                <a:spcPts val="0"/>
              </a:spcBef>
              <a:spcAft>
                <a:spcPts val="0"/>
              </a:spcAft>
              <a:buSzPts val="3000"/>
              <a:buFont typeface="Verdana"/>
              <a:buNone/>
              <a:defRPr>
                <a:latin typeface="Verdana"/>
                <a:ea typeface="Verdana"/>
                <a:cs typeface="Verdana"/>
                <a:sym typeface="Verdana"/>
              </a:defRPr>
            </a:lvl2pPr>
            <a:lvl3pPr lvl="2" rtl="0">
              <a:spcBef>
                <a:spcPts val="0"/>
              </a:spcBef>
              <a:spcAft>
                <a:spcPts val="0"/>
              </a:spcAft>
              <a:buSzPts val="3000"/>
              <a:buFont typeface="Verdana"/>
              <a:buNone/>
              <a:defRPr>
                <a:latin typeface="Verdana"/>
                <a:ea typeface="Verdana"/>
                <a:cs typeface="Verdana"/>
                <a:sym typeface="Verdana"/>
              </a:defRPr>
            </a:lvl3pPr>
            <a:lvl4pPr lvl="3" rtl="0">
              <a:spcBef>
                <a:spcPts val="0"/>
              </a:spcBef>
              <a:spcAft>
                <a:spcPts val="0"/>
              </a:spcAft>
              <a:buSzPts val="3000"/>
              <a:buFont typeface="Verdana"/>
              <a:buNone/>
              <a:defRPr>
                <a:latin typeface="Verdana"/>
                <a:ea typeface="Verdana"/>
                <a:cs typeface="Verdana"/>
                <a:sym typeface="Verdana"/>
              </a:defRPr>
            </a:lvl4pPr>
            <a:lvl5pPr lvl="4" rtl="0">
              <a:spcBef>
                <a:spcPts val="0"/>
              </a:spcBef>
              <a:spcAft>
                <a:spcPts val="0"/>
              </a:spcAft>
              <a:buSzPts val="3000"/>
              <a:buFont typeface="Verdana"/>
              <a:buNone/>
              <a:defRPr>
                <a:latin typeface="Verdana"/>
                <a:ea typeface="Verdana"/>
                <a:cs typeface="Verdana"/>
                <a:sym typeface="Verdana"/>
              </a:defRPr>
            </a:lvl5pPr>
            <a:lvl6pPr lvl="5" rtl="0">
              <a:spcBef>
                <a:spcPts val="0"/>
              </a:spcBef>
              <a:spcAft>
                <a:spcPts val="0"/>
              </a:spcAft>
              <a:buSzPts val="3000"/>
              <a:buFont typeface="Verdana"/>
              <a:buNone/>
              <a:defRPr>
                <a:latin typeface="Verdana"/>
                <a:ea typeface="Verdana"/>
                <a:cs typeface="Verdana"/>
                <a:sym typeface="Verdana"/>
              </a:defRPr>
            </a:lvl6pPr>
            <a:lvl7pPr lvl="6" rtl="0">
              <a:spcBef>
                <a:spcPts val="0"/>
              </a:spcBef>
              <a:spcAft>
                <a:spcPts val="0"/>
              </a:spcAft>
              <a:buSzPts val="3000"/>
              <a:buFont typeface="Verdana"/>
              <a:buNone/>
              <a:defRPr>
                <a:latin typeface="Verdana"/>
                <a:ea typeface="Verdana"/>
                <a:cs typeface="Verdana"/>
                <a:sym typeface="Verdana"/>
              </a:defRPr>
            </a:lvl7pPr>
            <a:lvl8pPr lvl="7" rtl="0">
              <a:spcBef>
                <a:spcPts val="0"/>
              </a:spcBef>
              <a:spcAft>
                <a:spcPts val="0"/>
              </a:spcAft>
              <a:buSzPts val="3000"/>
              <a:buFont typeface="Verdana"/>
              <a:buNone/>
              <a:defRPr>
                <a:latin typeface="Verdana"/>
                <a:ea typeface="Verdana"/>
                <a:cs typeface="Verdana"/>
                <a:sym typeface="Verdana"/>
              </a:defRPr>
            </a:lvl8pPr>
            <a:lvl9pPr lvl="8" rtl="0">
              <a:spcBef>
                <a:spcPts val="0"/>
              </a:spcBef>
              <a:spcAft>
                <a:spcPts val="0"/>
              </a:spcAft>
              <a:buSzPts val="3000"/>
              <a:buFont typeface="Verdana"/>
              <a:buNone/>
              <a:defRPr>
                <a:latin typeface="Verdana"/>
                <a:ea typeface="Verdana"/>
                <a:cs typeface="Verdana"/>
                <a:sym typeface="Verdana"/>
              </a:defRPr>
            </a:lvl9pPr>
          </a:lstStyle>
          <a:p>
            <a:endParaRPr/>
          </a:p>
        </p:txBody>
      </p:sp>
      <p:sp>
        <p:nvSpPr>
          <p:cNvPr id="51" name="Google Shape;51;p9"/>
          <p:cNvSpPr txBox="1">
            <a:spLocks noGrp="1"/>
          </p:cNvSpPr>
          <p:nvPr>
            <p:ph type="body" idx="2"/>
          </p:nvPr>
        </p:nvSpPr>
        <p:spPr>
          <a:xfrm>
            <a:off x="387900" y="1790875"/>
            <a:ext cx="3999900" cy="26253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Font typeface="Verdana"/>
              <a:buChar char="●"/>
              <a:defRPr sz="1400">
                <a:latin typeface="Verdana"/>
                <a:ea typeface="Verdana"/>
                <a:cs typeface="Verdana"/>
                <a:sym typeface="Verdana"/>
              </a:defRPr>
            </a:lvl1pPr>
            <a:lvl2pPr marL="914400" lvl="1" indent="-304800" rtl="0">
              <a:spcBef>
                <a:spcPts val="0"/>
              </a:spcBef>
              <a:spcAft>
                <a:spcPts val="0"/>
              </a:spcAft>
              <a:buSzPts val="1200"/>
              <a:buFont typeface="Verdana"/>
              <a:buChar char="○"/>
              <a:defRPr sz="1200">
                <a:latin typeface="Verdana"/>
                <a:ea typeface="Verdana"/>
                <a:cs typeface="Verdana"/>
                <a:sym typeface="Verdana"/>
              </a:defRPr>
            </a:lvl2pPr>
            <a:lvl3pPr marL="1371600" lvl="2" indent="-304800" rtl="0">
              <a:spcBef>
                <a:spcPts val="0"/>
              </a:spcBef>
              <a:spcAft>
                <a:spcPts val="0"/>
              </a:spcAft>
              <a:buSzPts val="1200"/>
              <a:buFont typeface="Verdana"/>
              <a:buChar char="■"/>
              <a:defRPr sz="1200">
                <a:latin typeface="Verdana"/>
                <a:ea typeface="Verdana"/>
                <a:cs typeface="Verdana"/>
                <a:sym typeface="Verdana"/>
              </a:defRPr>
            </a:lvl3pPr>
            <a:lvl4pPr marL="1828800" lvl="3" indent="-304800" rtl="0">
              <a:spcBef>
                <a:spcPts val="0"/>
              </a:spcBef>
              <a:spcAft>
                <a:spcPts val="0"/>
              </a:spcAft>
              <a:buSzPts val="1200"/>
              <a:buFont typeface="Verdana"/>
              <a:buChar char="●"/>
              <a:defRPr sz="1200">
                <a:latin typeface="Verdana"/>
                <a:ea typeface="Verdana"/>
                <a:cs typeface="Verdana"/>
                <a:sym typeface="Verdana"/>
              </a:defRPr>
            </a:lvl4pPr>
            <a:lvl5pPr marL="2286000" lvl="4" indent="-304800" rtl="0">
              <a:spcBef>
                <a:spcPts val="0"/>
              </a:spcBef>
              <a:spcAft>
                <a:spcPts val="0"/>
              </a:spcAft>
              <a:buSzPts val="1200"/>
              <a:buFont typeface="Verdana"/>
              <a:buChar char="○"/>
              <a:defRPr sz="1200">
                <a:latin typeface="Verdana"/>
                <a:ea typeface="Verdana"/>
                <a:cs typeface="Verdana"/>
                <a:sym typeface="Verdana"/>
              </a:defRPr>
            </a:lvl5pPr>
            <a:lvl6pPr marL="2743200" lvl="5" indent="-304800" rtl="0">
              <a:spcBef>
                <a:spcPts val="0"/>
              </a:spcBef>
              <a:spcAft>
                <a:spcPts val="0"/>
              </a:spcAft>
              <a:buSzPts val="1200"/>
              <a:buFont typeface="Verdana"/>
              <a:buChar char="■"/>
              <a:defRPr sz="1200">
                <a:latin typeface="Verdana"/>
                <a:ea typeface="Verdana"/>
                <a:cs typeface="Verdana"/>
                <a:sym typeface="Verdana"/>
              </a:defRPr>
            </a:lvl6pPr>
            <a:lvl7pPr marL="3200400" lvl="6" indent="-304800" rtl="0">
              <a:spcBef>
                <a:spcPts val="0"/>
              </a:spcBef>
              <a:spcAft>
                <a:spcPts val="0"/>
              </a:spcAft>
              <a:buSzPts val="1200"/>
              <a:buFont typeface="Verdana"/>
              <a:buChar char="●"/>
              <a:defRPr sz="1200">
                <a:latin typeface="Verdana"/>
                <a:ea typeface="Verdana"/>
                <a:cs typeface="Verdana"/>
                <a:sym typeface="Verdana"/>
              </a:defRPr>
            </a:lvl7pPr>
            <a:lvl8pPr marL="3657600" lvl="7" indent="-304800" rtl="0">
              <a:spcBef>
                <a:spcPts val="0"/>
              </a:spcBef>
              <a:spcAft>
                <a:spcPts val="0"/>
              </a:spcAft>
              <a:buSzPts val="1200"/>
              <a:buFont typeface="Verdana"/>
              <a:buChar char="○"/>
              <a:defRPr sz="1200">
                <a:latin typeface="Verdana"/>
                <a:ea typeface="Verdana"/>
                <a:cs typeface="Verdana"/>
                <a:sym typeface="Verdana"/>
              </a:defRPr>
            </a:lvl8pPr>
            <a:lvl9pPr marL="4114800" lvl="8" indent="-304800" rtl="0">
              <a:spcBef>
                <a:spcPts val="0"/>
              </a:spcBef>
              <a:spcAft>
                <a:spcPts val="0"/>
              </a:spcAft>
              <a:buSzPts val="1200"/>
              <a:buFont typeface="Verdana"/>
              <a:buChar char="■"/>
              <a:defRPr sz="1200">
                <a:latin typeface="Verdana"/>
                <a:ea typeface="Verdana"/>
                <a:cs typeface="Verdana"/>
                <a:sym typeface="Verdana"/>
              </a:defRPr>
            </a:lvl9pPr>
          </a:lstStyle>
          <a:p>
            <a:endParaRPr/>
          </a:p>
        </p:txBody>
      </p:sp>
      <p:sp>
        <p:nvSpPr>
          <p:cNvPr id="52" name="Google Shape;52;p9"/>
          <p:cNvSpPr txBox="1">
            <a:spLocks noGrp="1"/>
          </p:cNvSpPr>
          <p:nvPr>
            <p:ph type="body" idx="3"/>
          </p:nvPr>
        </p:nvSpPr>
        <p:spPr>
          <a:xfrm>
            <a:off x="4756200" y="1794625"/>
            <a:ext cx="3999900" cy="3078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Font typeface="Verdana"/>
              <a:buChar char="●"/>
              <a:defRPr sz="1400">
                <a:latin typeface="Verdana"/>
                <a:ea typeface="Verdana"/>
                <a:cs typeface="Verdana"/>
                <a:sym typeface="Verdana"/>
              </a:defRPr>
            </a:lvl1pPr>
            <a:lvl2pPr marL="914400" lvl="1" indent="-304800" rtl="0">
              <a:spcBef>
                <a:spcPts val="0"/>
              </a:spcBef>
              <a:spcAft>
                <a:spcPts val="0"/>
              </a:spcAft>
              <a:buSzPts val="1200"/>
              <a:buFont typeface="Verdana"/>
              <a:buChar char="○"/>
              <a:defRPr sz="1200">
                <a:latin typeface="Verdana"/>
                <a:ea typeface="Verdana"/>
                <a:cs typeface="Verdana"/>
                <a:sym typeface="Verdana"/>
              </a:defRPr>
            </a:lvl2pPr>
            <a:lvl3pPr marL="1371600" lvl="2" indent="-304800" rtl="0">
              <a:spcBef>
                <a:spcPts val="0"/>
              </a:spcBef>
              <a:spcAft>
                <a:spcPts val="0"/>
              </a:spcAft>
              <a:buSzPts val="1200"/>
              <a:buFont typeface="Verdana"/>
              <a:buChar char="■"/>
              <a:defRPr sz="1200">
                <a:latin typeface="Verdana"/>
                <a:ea typeface="Verdana"/>
                <a:cs typeface="Verdana"/>
                <a:sym typeface="Verdana"/>
              </a:defRPr>
            </a:lvl3pPr>
            <a:lvl4pPr marL="1828800" lvl="3" indent="-304800" rtl="0">
              <a:spcBef>
                <a:spcPts val="0"/>
              </a:spcBef>
              <a:spcAft>
                <a:spcPts val="0"/>
              </a:spcAft>
              <a:buSzPts val="1200"/>
              <a:buFont typeface="Verdana"/>
              <a:buChar char="●"/>
              <a:defRPr sz="1200">
                <a:latin typeface="Verdana"/>
                <a:ea typeface="Verdana"/>
                <a:cs typeface="Verdana"/>
                <a:sym typeface="Verdana"/>
              </a:defRPr>
            </a:lvl4pPr>
            <a:lvl5pPr marL="2286000" lvl="4" indent="-304800" rtl="0">
              <a:spcBef>
                <a:spcPts val="0"/>
              </a:spcBef>
              <a:spcAft>
                <a:spcPts val="0"/>
              </a:spcAft>
              <a:buSzPts val="1200"/>
              <a:buFont typeface="Verdana"/>
              <a:buChar char="○"/>
              <a:defRPr sz="1200">
                <a:latin typeface="Verdana"/>
                <a:ea typeface="Verdana"/>
                <a:cs typeface="Verdana"/>
                <a:sym typeface="Verdana"/>
              </a:defRPr>
            </a:lvl5pPr>
            <a:lvl6pPr marL="2743200" lvl="5" indent="-304800" rtl="0">
              <a:spcBef>
                <a:spcPts val="0"/>
              </a:spcBef>
              <a:spcAft>
                <a:spcPts val="0"/>
              </a:spcAft>
              <a:buSzPts val="1200"/>
              <a:buFont typeface="Verdana"/>
              <a:buChar char="■"/>
              <a:defRPr sz="1200">
                <a:latin typeface="Verdana"/>
                <a:ea typeface="Verdana"/>
                <a:cs typeface="Verdana"/>
                <a:sym typeface="Verdana"/>
              </a:defRPr>
            </a:lvl6pPr>
            <a:lvl7pPr marL="3200400" lvl="6" indent="-304800" rtl="0">
              <a:spcBef>
                <a:spcPts val="0"/>
              </a:spcBef>
              <a:spcAft>
                <a:spcPts val="0"/>
              </a:spcAft>
              <a:buSzPts val="1200"/>
              <a:buFont typeface="Verdana"/>
              <a:buChar char="●"/>
              <a:defRPr sz="1200">
                <a:latin typeface="Verdana"/>
                <a:ea typeface="Verdana"/>
                <a:cs typeface="Verdana"/>
                <a:sym typeface="Verdana"/>
              </a:defRPr>
            </a:lvl7pPr>
            <a:lvl8pPr marL="3657600" lvl="7" indent="-304800" rtl="0">
              <a:spcBef>
                <a:spcPts val="0"/>
              </a:spcBef>
              <a:spcAft>
                <a:spcPts val="0"/>
              </a:spcAft>
              <a:buSzPts val="1200"/>
              <a:buFont typeface="Verdana"/>
              <a:buChar char="○"/>
              <a:defRPr sz="1200">
                <a:latin typeface="Verdana"/>
                <a:ea typeface="Verdana"/>
                <a:cs typeface="Verdana"/>
                <a:sym typeface="Verdana"/>
              </a:defRPr>
            </a:lvl8pPr>
            <a:lvl9pPr marL="4114800" lvl="8" indent="-304800" rtl="0">
              <a:spcBef>
                <a:spcPts val="0"/>
              </a:spcBef>
              <a:spcAft>
                <a:spcPts val="0"/>
              </a:spcAft>
              <a:buSzPts val="1200"/>
              <a:buFont typeface="Verdana"/>
              <a:buChar char="■"/>
              <a:defRPr sz="1200">
                <a:latin typeface="Verdana"/>
                <a:ea typeface="Verdana"/>
                <a:cs typeface="Verdana"/>
                <a:sym typeface="Verdana"/>
              </a:defRPr>
            </a:lvl9pPr>
          </a:lstStyle>
          <a:p>
            <a:endParaRPr/>
          </a:p>
        </p:txBody>
      </p:sp>
      <p:sp>
        <p:nvSpPr>
          <p:cNvPr id="53" name="Google Shape;53;p9"/>
          <p:cNvSpPr txBox="1">
            <a:spLocks noGrp="1"/>
          </p:cNvSpPr>
          <p:nvPr>
            <p:ph type="body" idx="4"/>
          </p:nvPr>
        </p:nvSpPr>
        <p:spPr>
          <a:xfrm>
            <a:off x="4756200" y="4080625"/>
            <a:ext cx="3999900" cy="342600"/>
          </a:xfrm>
          <a:prstGeom prst="rect">
            <a:avLst/>
          </a:prstGeom>
        </p:spPr>
        <p:txBody>
          <a:bodyPr spcFirstLastPara="1" wrap="square" lIns="91425" tIns="91425" rIns="91425" bIns="91425" anchor="t" anchorCtr="0">
            <a:normAutofit/>
          </a:bodyPr>
          <a:lstStyle>
            <a:lvl1pPr marL="457200" lvl="0" indent="-298450" algn="r" rtl="0">
              <a:spcBef>
                <a:spcPts val="0"/>
              </a:spcBef>
              <a:spcAft>
                <a:spcPts val="0"/>
              </a:spcAft>
              <a:buSzPts val="1100"/>
              <a:buFont typeface="Verdana"/>
              <a:buChar char="●"/>
              <a:defRPr sz="1100">
                <a:latin typeface="Verdana"/>
                <a:ea typeface="Verdana"/>
                <a:cs typeface="Verdana"/>
                <a:sym typeface="Verdana"/>
              </a:defRPr>
            </a:lvl1pPr>
            <a:lvl2pPr marL="914400" lvl="1" indent="-279400" algn="r" rtl="0">
              <a:spcBef>
                <a:spcPts val="0"/>
              </a:spcBef>
              <a:spcAft>
                <a:spcPts val="0"/>
              </a:spcAft>
              <a:buSzPts val="800"/>
              <a:buFont typeface="Verdana"/>
              <a:buChar char="○"/>
              <a:defRPr sz="800">
                <a:latin typeface="Verdana"/>
                <a:ea typeface="Verdana"/>
                <a:cs typeface="Verdana"/>
                <a:sym typeface="Verdana"/>
              </a:defRPr>
            </a:lvl2pPr>
            <a:lvl3pPr marL="1371600" lvl="2" indent="-279400" algn="r" rtl="0">
              <a:spcBef>
                <a:spcPts val="0"/>
              </a:spcBef>
              <a:spcAft>
                <a:spcPts val="0"/>
              </a:spcAft>
              <a:buSzPts val="800"/>
              <a:buFont typeface="Verdana"/>
              <a:buChar char="■"/>
              <a:defRPr sz="800">
                <a:latin typeface="Verdana"/>
                <a:ea typeface="Verdana"/>
                <a:cs typeface="Verdana"/>
                <a:sym typeface="Verdana"/>
              </a:defRPr>
            </a:lvl3pPr>
            <a:lvl4pPr marL="1828800" lvl="3" indent="-279400" algn="r" rtl="0">
              <a:spcBef>
                <a:spcPts val="0"/>
              </a:spcBef>
              <a:spcAft>
                <a:spcPts val="0"/>
              </a:spcAft>
              <a:buSzPts val="800"/>
              <a:buFont typeface="Verdana"/>
              <a:buChar char="●"/>
              <a:defRPr sz="800">
                <a:latin typeface="Verdana"/>
                <a:ea typeface="Verdana"/>
                <a:cs typeface="Verdana"/>
                <a:sym typeface="Verdana"/>
              </a:defRPr>
            </a:lvl4pPr>
            <a:lvl5pPr marL="2286000" lvl="4" indent="-279400" algn="r" rtl="0">
              <a:spcBef>
                <a:spcPts val="0"/>
              </a:spcBef>
              <a:spcAft>
                <a:spcPts val="0"/>
              </a:spcAft>
              <a:buSzPts val="800"/>
              <a:buFont typeface="Verdana"/>
              <a:buChar char="○"/>
              <a:defRPr sz="800">
                <a:latin typeface="Verdana"/>
                <a:ea typeface="Verdana"/>
                <a:cs typeface="Verdana"/>
                <a:sym typeface="Verdana"/>
              </a:defRPr>
            </a:lvl5pPr>
            <a:lvl6pPr marL="2743200" lvl="5" indent="-279400" algn="r" rtl="0">
              <a:spcBef>
                <a:spcPts val="0"/>
              </a:spcBef>
              <a:spcAft>
                <a:spcPts val="0"/>
              </a:spcAft>
              <a:buSzPts val="800"/>
              <a:buFont typeface="Verdana"/>
              <a:buChar char="■"/>
              <a:defRPr sz="800">
                <a:latin typeface="Verdana"/>
                <a:ea typeface="Verdana"/>
                <a:cs typeface="Verdana"/>
                <a:sym typeface="Verdana"/>
              </a:defRPr>
            </a:lvl6pPr>
            <a:lvl7pPr marL="3200400" lvl="6" indent="-279400" algn="r" rtl="0">
              <a:spcBef>
                <a:spcPts val="0"/>
              </a:spcBef>
              <a:spcAft>
                <a:spcPts val="0"/>
              </a:spcAft>
              <a:buSzPts val="800"/>
              <a:buFont typeface="Verdana"/>
              <a:buChar char="●"/>
              <a:defRPr sz="800">
                <a:latin typeface="Verdana"/>
                <a:ea typeface="Verdana"/>
                <a:cs typeface="Verdana"/>
                <a:sym typeface="Verdana"/>
              </a:defRPr>
            </a:lvl7pPr>
            <a:lvl8pPr marL="3657600" lvl="7" indent="-279400" algn="r" rtl="0">
              <a:spcBef>
                <a:spcPts val="0"/>
              </a:spcBef>
              <a:spcAft>
                <a:spcPts val="0"/>
              </a:spcAft>
              <a:buSzPts val="800"/>
              <a:buFont typeface="Verdana"/>
              <a:buChar char="○"/>
              <a:defRPr sz="800">
                <a:latin typeface="Verdana"/>
                <a:ea typeface="Verdana"/>
                <a:cs typeface="Verdana"/>
                <a:sym typeface="Verdana"/>
              </a:defRPr>
            </a:lvl8pPr>
            <a:lvl9pPr marL="4114800" lvl="8" indent="-279400" algn="r" rtl="0">
              <a:spcBef>
                <a:spcPts val="0"/>
              </a:spcBef>
              <a:spcAft>
                <a:spcPts val="0"/>
              </a:spcAft>
              <a:buSzPts val="800"/>
              <a:buFont typeface="Verdana"/>
              <a:buChar char="■"/>
              <a:defRPr sz="800">
                <a:latin typeface="Verdana"/>
                <a:ea typeface="Verdana"/>
                <a:cs typeface="Verdana"/>
                <a:sym typeface="Verdana"/>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Font typeface="Verdana"/>
              <a:buNone/>
              <a:defRPr>
                <a:latin typeface="Verdana"/>
                <a:ea typeface="Verdana"/>
                <a:cs typeface="Verdana"/>
                <a:sym typeface="Verdana"/>
              </a:defRPr>
            </a:lvl1pPr>
          </a:lstStyle>
          <a:p>
            <a:endParaRPr/>
          </a:p>
        </p:txBody>
      </p:sp>
      <p:sp>
        <p:nvSpPr>
          <p:cNvPr id="56" name="Google Shape;56;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atin typeface="Verdana"/>
                <a:ea typeface="Verdana"/>
                <a:cs typeface="Verdana"/>
                <a:sym typeface="Verdana"/>
              </a:defRPr>
            </a:lvl1pPr>
            <a:lvl2pPr lvl="1">
              <a:buNone/>
              <a:defRPr>
                <a:latin typeface="Verdana"/>
                <a:ea typeface="Verdana"/>
                <a:cs typeface="Verdana"/>
                <a:sym typeface="Verdana"/>
              </a:defRPr>
            </a:lvl2pPr>
            <a:lvl3pPr lvl="2">
              <a:buNone/>
              <a:defRPr>
                <a:latin typeface="Verdana"/>
                <a:ea typeface="Verdana"/>
                <a:cs typeface="Verdana"/>
                <a:sym typeface="Verdana"/>
              </a:defRPr>
            </a:lvl3pPr>
            <a:lvl4pPr lvl="3">
              <a:buNone/>
              <a:defRPr>
                <a:latin typeface="Verdana"/>
                <a:ea typeface="Verdana"/>
                <a:cs typeface="Verdana"/>
                <a:sym typeface="Verdana"/>
              </a:defRPr>
            </a:lvl4pPr>
            <a:lvl5pPr lvl="4">
              <a:buNone/>
              <a:defRPr>
                <a:latin typeface="Verdana"/>
                <a:ea typeface="Verdana"/>
                <a:cs typeface="Verdana"/>
                <a:sym typeface="Verdana"/>
              </a:defRPr>
            </a:lvl5pPr>
            <a:lvl6pPr lvl="5">
              <a:buNone/>
              <a:defRPr>
                <a:latin typeface="Verdana"/>
                <a:ea typeface="Verdana"/>
                <a:cs typeface="Verdana"/>
                <a:sym typeface="Verdana"/>
              </a:defRPr>
            </a:lvl6pPr>
            <a:lvl7pPr lvl="6">
              <a:buNone/>
              <a:defRPr>
                <a:latin typeface="Verdana"/>
                <a:ea typeface="Verdana"/>
                <a:cs typeface="Verdana"/>
                <a:sym typeface="Verdana"/>
              </a:defRPr>
            </a:lvl7pPr>
            <a:lvl8pPr lvl="7">
              <a:buNone/>
              <a:defRPr>
                <a:latin typeface="Verdana"/>
                <a:ea typeface="Verdana"/>
                <a:cs typeface="Verdana"/>
                <a:sym typeface="Verdana"/>
              </a:defRPr>
            </a:lvl8pPr>
            <a:lvl9pPr lvl="8">
              <a:buNone/>
              <a:defRPr>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blipFill>
          <a:blip r:embed="rId15">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rmAutofit/>
          </a:bodyPr>
          <a:lstStyle>
            <a:lvl1pPr marL="457200" lvl="0"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CA" sz="2400" b="0" i="0" dirty="0">
                <a:solidFill>
                  <a:srgbClr val="FFFFFF"/>
                </a:solidFill>
                <a:latin typeface="Proxima Nova"/>
              </a:rPr>
              <a:t>Cost Estimation  System</a:t>
            </a:r>
          </a:p>
        </p:txBody>
      </p:sp>
      <p:sp>
        <p:nvSpPr>
          <p:cNvPr id="4" name="Subtitle 3"/>
          <p:cNvSpPr>
            <a:spLocks noGrp="1"/>
          </p:cNvSpPr>
          <p:nvPr>
            <p:ph type="subTitle" idx="2"/>
          </p:nvPr>
        </p:nvSpPr>
        <p:spPr/>
        <p:txBody>
          <a:bodyPr>
            <a:normAutofit/>
          </a:bodyPr>
          <a:lstStyle/>
          <a:p>
            <a:endParaRPr dirty="0"/>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FFFFFF"/>
                </a:solidFill>
                <a:latin typeface="Proxima Nova"/>
              </a:defRPr>
            </a:pPr>
            <a:endParaRPr/>
          </a:p>
        </p:txBody>
      </p:sp>
      <p:sp>
        <p:nvSpPr>
          <p:cNvPr id="7" name="Rectangle 6"/>
          <p:cNvSpPr/>
          <p:nvPr/>
        </p:nvSpPr>
        <p:spPr>
          <a:xfrm>
            <a:off x="2618779" y="1508670"/>
            <a:ext cx="390644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618779" y="2165895"/>
            <a:ext cx="3906440" cy="4572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414338" y="2143125"/>
            <a:ext cx="7708106" cy="430887"/>
          </a:xfrm>
          <a:prstGeom prst="rect">
            <a:avLst/>
          </a:prstGeom>
          <a:noFill/>
          <a:ln>
            <a:noFill/>
          </a:ln>
        </p:spPr>
        <p:txBody>
          <a:bodyPr wrap="square" lIns="0" tIns="0" rIns="0" bIns="0" anchor="t">
            <a:spAutoFit/>
          </a:bodyPr>
          <a:lstStyle/>
          <a:p>
            <a:pPr algn="ctr"/>
            <a:r>
              <a:rPr lang="en-CA" sz="2800" dirty="0">
                <a:solidFill>
                  <a:srgbClr val="FFFFFF"/>
                </a:solidFill>
                <a:latin typeface="Proxima Nova"/>
              </a:rPr>
              <a:t>Technical Implementation Discussions </a:t>
            </a:r>
            <a:endParaRPr sz="2800" b="0" i="0" dirty="0">
              <a:solidFill>
                <a:srgbClr val="FFFFFF"/>
              </a:solidFill>
              <a:latin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ctr"/>
            <a:r>
              <a:rPr dirty="0"/>
              <a:t>UI and Framework </a:t>
            </a:r>
            <a:r>
              <a:rPr lang="en-CA" dirty="0"/>
              <a:t>Implementation </a:t>
            </a:r>
            <a:r>
              <a:rPr dirty="0"/>
              <a:t>Approach</a:t>
            </a:r>
          </a:p>
        </p:txBody>
      </p:sp>
      <p:sp>
        <p:nvSpPr>
          <p:cNvPr id="4" name="Subtitle 3"/>
          <p:cNvSpPr>
            <a:spLocks noGrp="1"/>
          </p:cNvSpPr>
          <p:nvPr>
            <p:ph type="subTitle" idx="2"/>
          </p:nvPr>
        </p:nvSpPr>
        <p:spPr/>
        <p:txBody>
          <a:bodyPr>
            <a:normAutofit/>
          </a:bodyPr>
          <a:lstStyle/>
          <a:p>
            <a:pPr algn="ctr"/>
            <a:r>
              <a:rPr dirty="0" err="1"/>
              <a:t>ASP.Net</a:t>
            </a:r>
            <a:r>
              <a:rPr dirty="0"/>
              <a:t> Core 8.0.4, Benefits of Razor</a:t>
            </a:r>
            <a:r>
              <a:rPr lang="en-CA" dirty="0"/>
              <a:t>,</a:t>
            </a:r>
            <a:r>
              <a:rPr dirty="0"/>
              <a:t> </a:t>
            </a:r>
            <a:r>
              <a:rPr lang="en-CA" dirty="0"/>
              <a:t>Telerik</a:t>
            </a:r>
            <a:r>
              <a:rPr dirty="0"/>
              <a:t> Controls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200" b="0" i="0">
                <a:solidFill>
                  <a:srgbClr val="FFFFFF"/>
                </a:solidFill>
                <a:latin typeface="Proxima Nova"/>
              </a:defRPr>
            </a:pPr>
            <a:endParaRPr/>
          </a:p>
        </p:txBody>
      </p:sp>
      <p:sp>
        <p:nvSpPr>
          <p:cNvPr id="7" name="Rectangle 6"/>
          <p:cNvSpPr/>
          <p:nvPr/>
        </p:nvSpPr>
        <p:spPr>
          <a:xfrm>
            <a:off x="228600" y="1508670"/>
            <a:ext cx="8686800" cy="302359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302359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3341941"/>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200" b="1" i="0" dirty="0" err="1">
                <a:solidFill>
                  <a:srgbClr val="FFFFFF"/>
                </a:solidFill>
                <a:latin typeface="Proxima Nova"/>
              </a:rPr>
              <a:t>ASP.Net</a:t>
            </a:r>
            <a:r>
              <a:rPr sz="1200" b="1" i="0" dirty="0">
                <a:solidFill>
                  <a:srgbClr val="FFFFFF"/>
                </a:solidFill>
                <a:latin typeface="Proxima Nova"/>
              </a:rPr>
              <a:t> Core 8.0.4:</a:t>
            </a:r>
            <a:r>
              <a:rPr sz="1200" b="0" i="0" dirty="0">
                <a:solidFill>
                  <a:srgbClr val="FFFFFF"/>
                </a:solidFill>
                <a:latin typeface="Proxima Nova"/>
              </a:rPr>
              <a:t> Leveraging the latest framework version ensures we utilize the most efficient and powerful features for web development.</a:t>
            </a:r>
          </a:p>
          <a:p>
            <a:pPr marL="228600" lvl="1" indent="-91440" algn="l">
              <a:spcBef>
                <a:spcPts val="1200"/>
              </a:spcBef>
              <a:spcAft>
                <a:spcPts val="0"/>
              </a:spcAft>
              <a:buSzPct val="100000"/>
              <a:buFont typeface="Arial"/>
              <a:buChar char="•"/>
            </a:pPr>
            <a:r>
              <a:rPr sz="1200" b="1" i="0" dirty="0">
                <a:solidFill>
                  <a:srgbClr val="FFFFFF"/>
                </a:solidFill>
                <a:latin typeface="Proxima Nova"/>
              </a:rPr>
              <a:t>Benefits of Razor </a:t>
            </a:r>
            <a:r>
              <a:rPr lang="en-CA" sz="1200" b="1" dirty="0">
                <a:solidFill>
                  <a:srgbClr val="FFFFFF"/>
                </a:solidFill>
                <a:latin typeface="Proxima Nova"/>
              </a:rPr>
              <a:t> Views and Models</a:t>
            </a:r>
            <a:r>
              <a:rPr sz="1200" b="1" i="0" dirty="0">
                <a:solidFill>
                  <a:srgbClr val="FFFFFF"/>
                </a:solidFill>
                <a:latin typeface="Proxima Nova"/>
              </a:rPr>
              <a:t>:</a:t>
            </a:r>
            <a:r>
              <a:rPr sz="1200" b="0" i="0" dirty="0">
                <a:solidFill>
                  <a:srgbClr val="FFFFFF"/>
                </a:solidFill>
                <a:latin typeface="Proxima Nova"/>
              </a:rPr>
              <a:t> Razor offers less spaghetti code, streamlined development without controllers, and better support for functional requirements, enhancing maintainability.</a:t>
            </a:r>
          </a:p>
          <a:p>
            <a:pPr marL="228600" lvl="1" indent="-91440" algn="l">
              <a:spcBef>
                <a:spcPts val="1200"/>
              </a:spcBef>
              <a:spcAft>
                <a:spcPts val="0"/>
              </a:spcAft>
              <a:buSzPct val="100000"/>
              <a:buFont typeface="Arial"/>
              <a:buChar char="•"/>
            </a:pPr>
            <a:r>
              <a:rPr lang="en-CA" sz="1200" b="1" dirty="0" err="1">
                <a:solidFill>
                  <a:srgbClr val="FFFFFF"/>
                </a:solidFill>
                <a:latin typeface="Proxima Nova"/>
              </a:rPr>
              <a:t>Telrik</a:t>
            </a:r>
            <a:r>
              <a:rPr lang="en-CA" sz="1200" b="1" dirty="0">
                <a:solidFill>
                  <a:srgbClr val="FFFFFF"/>
                </a:solidFill>
                <a:latin typeface="Proxima Nova"/>
              </a:rPr>
              <a:t> UI MVC </a:t>
            </a:r>
            <a:r>
              <a:rPr sz="1200" b="1" i="0" dirty="0">
                <a:solidFill>
                  <a:srgbClr val="FFFFFF"/>
                </a:solidFill>
                <a:latin typeface="Proxima Nova"/>
              </a:rPr>
              <a:t> Controls Integration:</a:t>
            </a:r>
            <a:r>
              <a:rPr sz="1200" b="0" i="0" dirty="0">
                <a:solidFill>
                  <a:srgbClr val="FFFFFF"/>
                </a:solidFill>
                <a:latin typeface="Proxima Nova"/>
              </a:rPr>
              <a:t> Integration of </a:t>
            </a:r>
            <a:r>
              <a:rPr lang="en-CA" sz="1200" dirty="0">
                <a:solidFill>
                  <a:srgbClr val="FFFFFF"/>
                </a:solidFill>
                <a:latin typeface="Proxima Nova"/>
              </a:rPr>
              <a:t>Telerik </a:t>
            </a:r>
            <a:r>
              <a:rPr sz="1200" b="0" i="0" dirty="0">
                <a:solidFill>
                  <a:srgbClr val="FFFFFF"/>
                </a:solidFill>
                <a:latin typeface="Proxima Nova"/>
              </a:rPr>
              <a:t> controls facilitates a more responsive interface, improving user experience and reducing page load times.</a:t>
            </a:r>
          </a:p>
          <a:p>
            <a:pPr marL="228600" lvl="1" indent="-91440" algn="l">
              <a:spcBef>
                <a:spcPts val="1200"/>
              </a:spcBef>
              <a:spcAft>
                <a:spcPts val="0"/>
              </a:spcAft>
              <a:buSzPct val="100000"/>
              <a:buFont typeface="Arial"/>
              <a:buChar char="•"/>
            </a:pPr>
            <a:r>
              <a:rPr sz="1200" b="1" i="0" dirty="0">
                <a:solidFill>
                  <a:srgbClr val="FFFFFF"/>
                </a:solidFill>
                <a:latin typeface="Proxima Nova"/>
              </a:rPr>
              <a:t>Development Benefits:</a:t>
            </a:r>
            <a:r>
              <a:rPr sz="1200" b="0" i="0" dirty="0">
                <a:solidFill>
                  <a:srgbClr val="FFFFFF"/>
                </a:solidFill>
                <a:latin typeface="Proxima Nova"/>
              </a:rPr>
              <a:t> This approach fosters faster development times and supports maintenance efforts, allowing for gradual adaptations to user feedback.</a:t>
            </a:r>
          </a:p>
        </p:txBody>
      </p:sp>
      <p:sp>
        <p:nvSpPr>
          <p:cNvPr id="10" name="Rectangle 9"/>
          <p:cNvSpPr/>
          <p:nvPr/>
        </p:nvSpPr>
        <p:spPr>
          <a:xfrm>
            <a:off x="4724400" y="1508670"/>
            <a:ext cx="4190999" cy="302359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vhdkuii5.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FFFFFF"/>
                </a:solidFill>
                <a:latin typeface="Proxima Nova"/>
              </a:rPr>
              <a:t>Photo by Blake Connally on Unsplash</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ctr"/>
            <a:r>
              <a:rPr dirty="0"/>
              <a:t>Reporting Framework</a:t>
            </a:r>
          </a:p>
        </p:txBody>
      </p:sp>
      <p:sp>
        <p:nvSpPr>
          <p:cNvPr id="4" name="Subtitle 3"/>
          <p:cNvSpPr>
            <a:spLocks noGrp="1"/>
          </p:cNvSpPr>
          <p:nvPr>
            <p:ph type="subTitle" idx="2"/>
          </p:nvPr>
        </p:nvSpPr>
        <p:spPr/>
        <p:txBody>
          <a:bodyPr>
            <a:normAutofit fontScale="92500" lnSpcReduction="20000"/>
          </a:bodyPr>
          <a:lstStyle/>
          <a:p>
            <a:pPr algn="ctr"/>
            <a:r>
              <a:rPr dirty="0"/>
              <a:t>Report Generation Options, Pros/Cons of SSRS vs. </a:t>
            </a:r>
            <a:r>
              <a:rPr lang="en-CA" dirty="0"/>
              <a:t>Telerik</a:t>
            </a:r>
            <a:r>
              <a:rPr dirty="0"/>
              <a:t>, Reporting Requirements, Backend Logic Integration</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200" b="0" i="0">
                <a:solidFill>
                  <a:srgbClr val="FFFFFF"/>
                </a:solidFill>
                <a:latin typeface="Proxima Nova"/>
              </a:defRPr>
            </a:pPr>
            <a:endParaRPr/>
          </a:p>
        </p:txBody>
      </p:sp>
      <p:sp>
        <p:nvSpPr>
          <p:cNvPr id="7" name="Rectangle 6"/>
          <p:cNvSpPr/>
          <p:nvPr/>
        </p:nvSpPr>
        <p:spPr>
          <a:xfrm>
            <a:off x="228600" y="1508670"/>
            <a:ext cx="8686800" cy="3099048"/>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3099048"/>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3099048"/>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200" b="1" i="0">
                <a:solidFill>
                  <a:srgbClr val="FFFFFF"/>
                </a:solidFill>
                <a:latin typeface="Proxima Nova"/>
              </a:rPr>
              <a:t>Report Generation Options:</a:t>
            </a:r>
            <a:r>
              <a:rPr sz="1200" b="0" i="0">
                <a:solidFill>
                  <a:srgbClr val="FFFFFF"/>
                </a:solidFill>
                <a:latin typeface="Proxima Nova"/>
              </a:rPr>
              <a:t> We’ll be evaluating report generation using SSRS versus Telerik Kendo controls, each with distinct benefits.</a:t>
            </a:r>
          </a:p>
          <a:p>
            <a:pPr marL="228600" lvl="1" indent="-91440" algn="l">
              <a:spcBef>
                <a:spcPts val="1200"/>
              </a:spcBef>
              <a:spcAft>
                <a:spcPts val="0"/>
              </a:spcAft>
              <a:buSzPct val="100000"/>
              <a:buFont typeface="Arial"/>
              <a:buChar char="•"/>
            </a:pPr>
            <a:r>
              <a:rPr sz="1200" b="1" i="0">
                <a:solidFill>
                  <a:srgbClr val="FFFFFF"/>
                </a:solidFill>
                <a:latin typeface="Proxima Nova"/>
              </a:rPr>
              <a:t>Pros of SSRS:</a:t>
            </a:r>
            <a:r>
              <a:rPr sz="1200" b="0" i="0">
                <a:solidFill>
                  <a:srgbClr val="FFFFFF"/>
                </a:solidFill>
                <a:latin typeface="Proxima Nova"/>
              </a:rPr>
              <a:t> SSRS allows for extensive functionality and can integrate seamlessly with SQL Server for diverse reporting needs.</a:t>
            </a:r>
          </a:p>
          <a:p>
            <a:pPr marL="228600" lvl="1" indent="-91440" algn="l">
              <a:spcBef>
                <a:spcPts val="1200"/>
              </a:spcBef>
              <a:spcAft>
                <a:spcPts val="0"/>
              </a:spcAft>
              <a:buSzPct val="100000"/>
              <a:buFont typeface="Arial"/>
              <a:buChar char="•"/>
            </a:pPr>
            <a:r>
              <a:rPr sz="1200" b="1" i="0">
                <a:solidFill>
                  <a:srgbClr val="FFFFFF"/>
                </a:solidFill>
                <a:latin typeface="Proxima Nova"/>
              </a:rPr>
              <a:t>Pros of Telerik Kendo:</a:t>
            </a:r>
            <a:r>
              <a:rPr sz="1200" b="0" i="0">
                <a:solidFill>
                  <a:srgbClr val="FFFFFF"/>
                </a:solidFill>
                <a:latin typeface="Proxima Nova"/>
              </a:rPr>
              <a:t> Kendo offers more modern UI capabilities and ease of use, particularly beneficial for web applications seeking interactive reporting solutions.</a:t>
            </a:r>
          </a:p>
          <a:p>
            <a:pPr marL="228600" lvl="1" indent="-91440" algn="l">
              <a:spcBef>
                <a:spcPts val="1200"/>
              </a:spcBef>
              <a:spcAft>
                <a:spcPts val="0"/>
              </a:spcAft>
              <a:buSzPct val="100000"/>
              <a:buFont typeface="Arial"/>
              <a:buChar char="•"/>
            </a:pPr>
            <a:r>
              <a:rPr sz="1200" b="1" i="0">
                <a:solidFill>
                  <a:srgbClr val="FFFFFF"/>
                </a:solidFill>
                <a:latin typeface="Proxima Nova"/>
              </a:rPr>
              <a:t>Backend Logic Integration:</a:t>
            </a:r>
            <a:r>
              <a:rPr sz="1200" b="0" i="0">
                <a:solidFill>
                  <a:srgbClr val="FFFFFF"/>
                </a:solidFill>
                <a:latin typeface="Proxima Nova"/>
              </a:rPr>
              <a:t> All report logic will reside in the backend, ensuring that the new schema supports effective data manipulation and retrieval for reports.</a:t>
            </a:r>
          </a:p>
        </p:txBody>
      </p:sp>
      <p:sp>
        <p:nvSpPr>
          <p:cNvPr id="10" name="Rectangle 9"/>
          <p:cNvSpPr/>
          <p:nvPr/>
        </p:nvSpPr>
        <p:spPr>
          <a:xfrm>
            <a:off x="4724400" y="1508670"/>
            <a:ext cx="4190999" cy="3099048"/>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2is_c76c.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FFFFFF"/>
                </a:solidFill>
                <a:latin typeface="Proxima Nova"/>
              </a:rPr>
              <a:t>Photo by Alvaro Reyes on Unsplash</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ctr"/>
            <a:r>
              <a:rPr dirty="0"/>
              <a:t>Pros and Cons of Proposed Approaches</a:t>
            </a:r>
          </a:p>
        </p:txBody>
      </p:sp>
      <p:sp>
        <p:nvSpPr>
          <p:cNvPr id="4" name="Subtitle 3"/>
          <p:cNvSpPr>
            <a:spLocks noGrp="1"/>
          </p:cNvSpPr>
          <p:nvPr>
            <p:ph type="subTitle" idx="2"/>
          </p:nvPr>
        </p:nvSpPr>
        <p:spPr/>
        <p:txBody>
          <a:bodyPr>
            <a:normAutofit fontScale="92500" lnSpcReduction="20000"/>
          </a:bodyPr>
          <a:lstStyle/>
          <a:p>
            <a:pPr algn="ctr"/>
            <a:r>
              <a:rPr dirty="0"/>
              <a:t>Ease of Implementation, Maintenance Factors, Performance Considerations, Flexibility and Scalability</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FFFFFF"/>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2864643"/>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419099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2171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217170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l4mrmmga.png"/>
          <p:cNvPicPr>
            <a:picLocks noChangeAspect="1"/>
          </p:cNvPicPr>
          <p:nvPr/>
        </p:nvPicPr>
        <p:blipFill>
          <a:blip r:embed="rId3"/>
          <a:stretch>
            <a:fillRect/>
          </a:stretch>
        </p:blipFill>
        <p:spPr>
          <a:xfrm>
            <a:off x="2171700" y="1508670"/>
            <a:ext cx="304800" cy="304800"/>
          </a:xfrm>
          <a:prstGeom prst="rect">
            <a:avLst/>
          </a:prstGeom>
        </p:spPr>
      </p:pic>
      <p:sp>
        <p:nvSpPr>
          <p:cNvPr id="13" name="TextBox 12"/>
          <p:cNvSpPr txBox="1"/>
          <p:nvPr/>
        </p:nvSpPr>
        <p:spPr>
          <a:xfrm>
            <a:off x="228600" y="1965870"/>
            <a:ext cx="4190999" cy="205680"/>
          </a:xfrm>
          <a:prstGeom prst="rect">
            <a:avLst/>
          </a:prstGeom>
          <a:noFill/>
          <a:ln>
            <a:noFill/>
          </a:ln>
        </p:spPr>
        <p:txBody>
          <a:bodyPr wrap="square" lIns="0" tIns="0" rIns="0" bIns="0" anchor="t">
            <a:spAutoFit/>
          </a:bodyPr>
          <a:lstStyle/>
          <a:p>
            <a:pPr algn="ctr"/>
            <a:r>
              <a:rPr sz="1300" b="1" i="0">
                <a:solidFill>
                  <a:srgbClr val="FFFFFF"/>
                </a:solidFill>
                <a:latin typeface="Proxima Nova"/>
              </a:rPr>
              <a:t>Ease of Implementation</a:t>
            </a:r>
          </a:p>
          <a:p>
            <a:pPr algn="ctr">
              <a:spcAft>
                <a:spcPts val="1200"/>
              </a:spcAft>
            </a:pPr>
            <a:r>
              <a:rPr sz="1300" b="0" i="0">
                <a:solidFill>
                  <a:srgbClr val="FFFFFF"/>
                </a:solidFill>
                <a:latin typeface="Proxima Nova"/>
              </a:rPr>
              <a:t>Streamlined design and development processes reduce implementation complexities, enabling rapid deployment of the new system.</a:t>
            </a:r>
          </a:p>
        </p:txBody>
      </p:sp>
      <p:sp>
        <p:nvSpPr>
          <p:cNvPr id="14" name="Rectangle 13"/>
          <p:cNvSpPr/>
          <p:nvPr/>
        </p:nvSpPr>
        <p:spPr>
          <a:xfrm>
            <a:off x="4724400" y="1508670"/>
            <a:ext cx="419099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66675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6667500"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ljc0usqv.png"/>
          <p:cNvPicPr>
            <a:picLocks noChangeAspect="1"/>
          </p:cNvPicPr>
          <p:nvPr/>
        </p:nvPicPr>
        <p:blipFill>
          <a:blip r:embed="rId4"/>
          <a:stretch>
            <a:fillRect/>
          </a:stretch>
        </p:blipFill>
        <p:spPr>
          <a:xfrm>
            <a:off x="6667500" y="1508670"/>
            <a:ext cx="304800" cy="304800"/>
          </a:xfrm>
          <a:prstGeom prst="rect">
            <a:avLst/>
          </a:prstGeom>
        </p:spPr>
      </p:pic>
      <p:sp>
        <p:nvSpPr>
          <p:cNvPr id="18" name="TextBox 17"/>
          <p:cNvSpPr txBox="1"/>
          <p:nvPr/>
        </p:nvSpPr>
        <p:spPr>
          <a:xfrm>
            <a:off x="4724400" y="1965870"/>
            <a:ext cx="4190999" cy="205680"/>
          </a:xfrm>
          <a:prstGeom prst="rect">
            <a:avLst/>
          </a:prstGeom>
          <a:noFill/>
          <a:ln>
            <a:noFill/>
          </a:ln>
        </p:spPr>
        <p:txBody>
          <a:bodyPr wrap="square" lIns="0" tIns="0" rIns="0" bIns="0" anchor="t">
            <a:spAutoFit/>
          </a:bodyPr>
          <a:lstStyle/>
          <a:p>
            <a:pPr algn="ctr"/>
            <a:r>
              <a:rPr sz="1300" b="1" i="0">
                <a:solidFill>
                  <a:srgbClr val="FFFFFF"/>
                </a:solidFill>
                <a:latin typeface="Proxima Nova"/>
              </a:rPr>
              <a:t>Maintenance Considerations</a:t>
            </a:r>
          </a:p>
          <a:p>
            <a:pPr algn="ctr">
              <a:spcAft>
                <a:spcPts val="1200"/>
              </a:spcAft>
            </a:pPr>
            <a:r>
              <a:rPr sz="1300" b="0" i="0">
                <a:solidFill>
                  <a:srgbClr val="FFFFFF"/>
                </a:solidFill>
                <a:latin typeface="Proxima Nova"/>
              </a:rPr>
              <a:t>The modular approach simplifies maintenance, promoting easier updates and adaptations as business needs evolve over time.</a:t>
            </a:r>
          </a:p>
        </p:txBody>
      </p:sp>
      <p:sp>
        <p:nvSpPr>
          <p:cNvPr id="19" name="Rectangle 18"/>
          <p:cNvSpPr/>
          <p:nvPr/>
        </p:nvSpPr>
        <p:spPr>
          <a:xfrm>
            <a:off x="228600" y="3093392"/>
            <a:ext cx="419099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2171700" y="309339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2171700" y="3093392"/>
            <a:ext cx="304800" cy="304800"/>
          </a:xfrm>
          <a:prstGeom prst="rect">
            <a:avLst/>
          </a:prstGeom>
          <a:noFill/>
          <a:ln>
            <a:noFill/>
          </a:ln>
        </p:spPr>
        <p:txBody>
          <a:bodyPr wrap="square" lIns="0" tIns="0" rIns="0" bIns="0" anchor="t">
            <a:spAutoFit/>
          </a:bodyPr>
          <a:lstStyle/>
          <a:p>
            <a:pPr algn="ctr"/>
            <a:endParaRPr/>
          </a:p>
        </p:txBody>
      </p:sp>
      <p:pic>
        <p:nvPicPr>
          <p:cNvPr id="22" name="Picture 21" descr="tmp3_2q6oyz.png"/>
          <p:cNvPicPr>
            <a:picLocks noChangeAspect="1"/>
          </p:cNvPicPr>
          <p:nvPr/>
        </p:nvPicPr>
        <p:blipFill>
          <a:blip r:embed="rId5"/>
          <a:stretch>
            <a:fillRect/>
          </a:stretch>
        </p:blipFill>
        <p:spPr>
          <a:xfrm>
            <a:off x="2171700" y="3093392"/>
            <a:ext cx="304800" cy="304800"/>
          </a:xfrm>
          <a:prstGeom prst="rect">
            <a:avLst/>
          </a:prstGeom>
        </p:spPr>
      </p:pic>
      <p:sp>
        <p:nvSpPr>
          <p:cNvPr id="23" name="TextBox 22"/>
          <p:cNvSpPr txBox="1"/>
          <p:nvPr/>
        </p:nvSpPr>
        <p:spPr>
          <a:xfrm>
            <a:off x="228600" y="3550592"/>
            <a:ext cx="4190999" cy="205680"/>
          </a:xfrm>
          <a:prstGeom prst="rect">
            <a:avLst/>
          </a:prstGeom>
          <a:noFill/>
          <a:ln>
            <a:noFill/>
          </a:ln>
        </p:spPr>
        <p:txBody>
          <a:bodyPr wrap="square" lIns="0" tIns="0" rIns="0" bIns="0" anchor="t">
            <a:spAutoFit/>
          </a:bodyPr>
          <a:lstStyle/>
          <a:p>
            <a:pPr algn="ctr"/>
            <a:r>
              <a:rPr sz="1300" b="1" i="0" dirty="0">
                <a:solidFill>
                  <a:srgbClr val="FFFFFF"/>
                </a:solidFill>
                <a:latin typeface="Proxima Nova"/>
              </a:rPr>
              <a:t>Performance Factors</a:t>
            </a:r>
          </a:p>
          <a:p>
            <a:pPr algn="ctr">
              <a:spcAft>
                <a:spcPts val="1200"/>
              </a:spcAft>
            </a:pPr>
            <a:r>
              <a:rPr sz="1300" b="0" i="0" dirty="0">
                <a:solidFill>
                  <a:srgbClr val="FFFFFF"/>
                </a:solidFill>
                <a:latin typeface="Proxima Nova"/>
              </a:rPr>
              <a:t>Adopting a new schema can enhance performance by reducing load times and optimizing database queries.</a:t>
            </a:r>
          </a:p>
        </p:txBody>
      </p:sp>
      <p:sp>
        <p:nvSpPr>
          <p:cNvPr id="24" name="Rectangle 23"/>
          <p:cNvSpPr/>
          <p:nvPr/>
        </p:nvSpPr>
        <p:spPr>
          <a:xfrm>
            <a:off x="4724400" y="3093392"/>
            <a:ext cx="419099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Rectangle 24"/>
          <p:cNvSpPr/>
          <p:nvPr/>
        </p:nvSpPr>
        <p:spPr>
          <a:xfrm>
            <a:off x="6667500" y="309339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6" name="TextBox 25"/>
          <p:cNvSpPr txBox="1"/>
          <p:nvPr/>
        </p:nvSpPr>
        <p:spPr>
          <a:xfrm>
            <a:off x="6667500" y="3093392"/>
            <a:ext cx="304800" cy="304800"/>
          </a:xfrm>
          <a:prstGeom prst="rect">
            <a:avLst/>
          </a:prstGeom>
          <a:noFill/>
          <a:ln>
            <a:noFill/>
          </a:ln>
        </p:spPr>
        <p:txBody>
          <a:bodyPr wrap="square" lIns="0" tIns="0" rIns="0" bIns="0" anchor="t">
            <a:spAutoFit/>
          </a:bodyPr>
          <a:lstStyle/>
          <a:p>
            <a:pPr algn="ctr"/>
            <a:endParaRPr/>
          </a:p>
        </p:txBody>
      </p:sp>
      <p:pic>
        <p:nvPicPr>
          <p:cNvPr id="27" name="Picture 26" descr="tmpw4y_u_gr.png"/>
          <p:cNvPicPr>
            <a:picLocks noChangeAspect="1"/>
          </p:cNvPicPr>
          <p:nvPr/>
        </p:nvPicPr>
        <p:blipFill>
          <a:blip r:embed="rId6"/>
          <a:stretch>
            <a:fillRect/>
          </a:stretch>
        </p:blipFill>
        <p:spPr>
          <a:xfrm>
            <a:off x="6667500" y="3093392"/>
            <a:ext cx="304800" cy="304800"/>
          </a:xfrm>
          <a:prstGeom prst="rect">
            <a:avLst/>
          </a:prstGeom>
        </p:spPr>
      </p:pic>
      <p:sp>
        <p:nvSpPr>
          <p:cNvPr id="28" name="TextBox 27"/>
          <p:cNvSpPr txBox="1"/>
          <p:nvPr/>
        </p:nvSpPr>
        <p:spPr>
          <a:xfrm>
            <a:off x="4724400" y="3550592"/>
            <a:ext cx="4190999" cy="800219"/>
          </a:xfrm>
          <a:prstGeom prst="rect">
            <a:avLst/>
          </a:prstGeom>
          <a:noFill/>
          <a:ln>
            <a:noFill/>
          </a:ln>
        </p:spPr>
        <p:txBody>
          <a:bodyPr wrap="square" lIns="0" tIns="0" rIns="0" bIns="0" anchor="t">
            <a:spAutoFit/>
          </a:bodyPr>
          <a:lstStyle/>
          <a:p>
            <a:pPr algn="ctr"/>
            <a:r>
              <a:rPr sz="1300" b="1" i="0" dirty="0">
                <a:solidFill>
                  <a:srgbClr val="FFFFFF"/>
                </a:solidFill>
                <a:latin typeface="Proxima Nova"/>
              </a:rPr>
              <a:t>Flexibility and Scalability</a:t>
            </a:r>
          </a:p>
          <a:p>
            <a:pPr algn="ctr">
              <a:spcAft>
                <a:spcPts val="1200"/>
              </a:spcAft>
            </a:pPr>
            <a:r>
              <a:rPr sz="1300" b="0" i="0" dirty="0">
                <a:solidFill>
                  <a:srgbClr val="FFFFFF"/>
                </a:solidFill>
                <a:latin typeface="Proxima Nova"/>
              </a:rPr>
              <a:t>The proposed architecture is designed for scalability, ensuring that future enhancements and integrations</a:t>
            </a:r>
            <a:r>
              <a:rPr lang="en-CA" sz="1300" b="0" i="0" dirty="0">
                <a:solidFill>
                  <a:srgbClr val="FFFFFF"/>
                </a:solidFill>
                <a:latin typeface="Proxima Nova"/>
              </a:rPr>
              <a:t> with IFS SAP</a:t>
            </a:r>
            <a:r>
              <a:rPr sz="1300" b="0" i="0" dirty="0">
                <a:solidFill>
                  <a:srgbClr val="FFFFFF"/>
                </a:solidFill>
                <a:latin typeface="Proxima Nova"/>
              </a:rPr>
              <a:t> can be accommodated effortlessly.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t>Conclusion and Future Work</a:t>
            </a:r>
          </a:p>
        </p:txBody>
      </p:sp>
      <p:sp>
        <p:nvSpPr>
          <p:cNvPr id="4" name="Subtitle 3"/>
          <p:cNvSpPr>
            <a:spLocks noGrp="1"/>
          </p:cNvSpPr>
          <p:nvPr>
            <p:ph type="subTitle" idx="2"/>
          </p:nvPr>
        </p:nvSpPr>
        <p:spPr/>
        <p:txBody>
          <a:bodyPr>
            <a:normAutofit/>
          </a:bodyPr>
          <a:lstStyle/>
          <a:p>
            <a:r>
              <a:rPr dirty="0"/>
              <a:t>Key Insights, Next Steps, Importance of Efficient Cost Estimation, Final Thoughts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FFFFFF"/>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2864643"/>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a:xfrm>
            <a:off x="228600" y="1508670"/>
            <a:ext cx="419099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2171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217170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1fnmcs5c.png"/>
          <p:cNvPicPr>
            <a:picLocks noChangeAspect="1"/>
          </p:cNvPicPr>
          <p:nvPr/>
        </p:nvPicPr>
        <p:blipFill>
          <a:blip r:embed="rId3"/>
          <a:stretch>
            <a:fillRect/>
          </a:stretch>
        </p:blipFill>
        <p:spPr>
          <a:xfrm>
            <a:off x="2171700" y="1508670"/>
            <a:ext cx="304800" cy="304800"/>
          </a:xfrm>
          <a:prstGeom prst="rect">
            <a:avLst/>
          </a:prstGeom>
        </p:spPr>
      </p:pic>
      <p:sp>
        <p:nvSpPr>
          <p:cNvPr id="13" name="TextBox 12"/>
          <p:cNvSpPr txBox="1"/>
          <p:nvPr/>
        </p:nvSpPr>
        <p:spPr>
          <a:xfrm>
            <a:off x="228600" y="1965870"/>
            <a:ext cx="4190999" cy="600164"/>
          </a:xfrm>
          <a:prstGeom prst="rect">
            <a:avLst/>
          </a:prstGeom>
          <a:noFill/>
          <a:ln>
            <a:noFill/>
          </a:ln>
        </p:spPr>
        <p:txBody>
          <a:bodyPr wrap="square" lIns="0" tIns="0" rIns="0" bIns="0" anchor="t">
            <a:spAutoFit/>
          </a:bodyPr>
          <a:lstStyle/>
          <a:p>
            <a:pPr algn="ctr"/>
            <a:r>
              <a:rPr sz="1300" b="1" i="0" dirty="0">
                <a:solidFill>
                  <a:srgbClr val="FFFFFF"/>
                </a:solidFill>
                <a:latin typeface="Proxima Nova"/>
              </a:rPr>
              <a:t>Key Insights</a:t>
            </a:r>
          </a:p>
          <a:p>
            <a:pPr algn="ctr">
              <a:spcAft>
                <a:spcPts val="1200"/>
              </a:spcAft>
            </a:pPr>
            <a:r>
              <a:rPr lang="en-US" sz="1300" b="0" i="0" dirty="0">
                <a:solidFill>
                  <a:srgbClr val="FFFFFF"/>
                </a:solidFill>
                <a:latin typeface="Proxima Nova"/>
              </a:rPr>
              <a:t>A dependable solution that leverages supported tools and remains easy to maintain in the future is crucial.</a:t>
            </a:r>
            <a:endParaRPr sz="1300" b="0" i="0" dirty="0">
              <a:solidFill>
                <a:srgbClr val="FFFFFF"/>
              </a:solidFill>
              <a:latin typeface="Proxima Nova"/>
            </a:endParaRPr>
          </a:p>
        </p:txBody>
      </p:sp>
      <p:sp>
        <p:nvSpPr>
          <p:cNvPr id="14" name="Rectangle 13"/>
          <p:cNvSpPr/>
          <p:nvPr/>
        </p:nvSpPr>
        <p:spPr>
          <a:xfrm>
            <a:off x="4724400" y="1508670"/>
            <a:ext cx="419099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66675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6667500"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yddpp2ds.png"/>
          <p:cNvPicPr>
            <a:picLocks noChangeAspect="1"/>
          </p:cNvPicPr>
          <p:nvPr/>
        </p:nvPicPr>
        <p:blipFill>
          <a:blip r:embed="rId4"/>
          <a:stretch>
            <a:fillRect/>
          </a:stretch>
        </p:blipFill>
        <p:spPr>
          <a:xfrm>
            <a:off x="6667500" y="1508670"/>
            <a:ext cx="304800" cy="304800"/>
          </a:xfrm>
          <a:prstGeom prst="rect">
            <a:avLst/>
          </a:prstGeom>
        </p:spPr>
      </p:pic>
      <p:sp>
        <p:nvSpPr>
          <p:cNvPr id="18" name="TextBox 17"/>
          <p:cNvSpPr txBox="1"/>
          <p:nvPr/>
        </p:nvSpPr>
        <p:spPr>
          <a:xfrm>
            <a:off x="4724400" y="1965870"/>
            <a:ext cx="4190999" cy="800219"/>
          </a:xfrm>
          <a:prstGeom prst="rect">
            <a:avLst/>
          </a:prstGeom>
          <a:noFill/>
          <a:ln>
            <a:noFill/>
          </a:ln>
        </p:spPr>
        <p:txBody>
          <a:bodyPr wrap="square" lIns="0" tIns="0" rIns="0" bIns="0" anchor="t">
            <a:spAutoFit/>
          </a:bodyPr>
          <a:lstStyle/>
          <a:p>
            <a:pPr algn="ctr"/>
            <a:r>
              <a:rPr sz="1300" b="1" i="0" dirty="0">
                <a:solidFill>
                  <a:srgbClr val="FFFFFF"/>
                </a:solidFill>
                <a:latin typeface="Proxima Nova"/>
              </a:rPr>
              <a:t>Next Steps</a:t>
            </a:r>
          </a:p>
          <a:p>
            <a:pPr>
              <a:spcAft>
                <a:spcPts val="1200"/>
              </a:spcAft>
            </a:pPr>
            <a:r>
              <a:rPr sz="1300" b="0" i="0" dirty="0">
                <a:solidFill>
                  <a:srgbClr val="FFFFFF"/>
                </a:solidFill>
                <a:latin typeface="Proxima Nova"/>
              </a:rPr>
              <a:t>Move towards implementation of the database </a:t>
            </a:r>
            <a:r>
              <a:rPr lang="en-CA" sz="1300" b="0" i="0" dirty="0">
                <a:solidFill>
                  <a:srgbClr val="FFFFFF"/>
                </a:solidFill>
                <a:latin typeface="Proxima Nova"/>
              </a:rPr>
              <a:t>schema generation and </a:t>
            </a:r>
            <a:r>
              <a:rPr sz="1300" b="0" i="0" dirty="0">
                <a:solidFill>
                  <a:srgbClr val="FFFFFF"/>
                </a:solidFill>
                <a:latin typeface="Proxima Nova"/>
              </a:rPr>
              <a:t>migration and UI design by phased project </a:t>
            </a:r>
            <a:r>
              <a:rPr lang="en-CA" sz="1300" b="0" i="0" dirty="0">
                <a:solidFill>
                  <a:srgbClr val="FFFFFF"/>
                </a:solidFill>
                <a:latin typeface="Proxima Nova"/>
              </a:rPr>
              <a:t> approach</a:t>
            </a:r>
            <a:r>
              <a:rPr sz="1300" b="0" i="0" dirty="0">
                <a:solidFill>
                  <a:srgbClr val="FFFFFF"/>
                </a:solidFill>
                <a:latin typeface="Proxima Nova"/>
              </a:rPr>
              <a:t>.</a:t>
            </a:r>
          </a:p>
        </p:txBody>
      </p:sp>
      <p:sp>
        <p:nvSpPr>
          <p:cNvPr id="19" name="Rectangle 18"/>
          <p:cNvSpPr/>
          <p:nvPr/>
        </p:nvSpPr>
        <p:spPr>
          <a:xfrm>
            <a:off x="228600" y="3093392"/>
            <a:ext cx="419099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2171700" y="309339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2171700" y="3093392"/>
            <a:ext cx="304800" cy="304800"/>
          </a:xfrm>
          <a:prstGeom prst="rect">
            <a:avLst/>
          </a:prstGeom>
          <a:noFill/>
          <a:ln>
            <a:noFill/>
          </a:ln>
        </p:spPr>
        <p:txBody>
          <a:bodyPr wrap="square" lIns="0" tIns="0" rIns="0" bIns="0" anchor="t">
            <a:spAutoFit/>
          </a:bodyPr>
          <a:lstStyle/>
          <a:p>
            <a:pPr algn="ctr"/>
            <a:endParaRPr/>
          </a:p>
        </p:txBody>
      </p:sp>
      <p:pic>
        <p:nvPicPr>
          <p:cNvPr id="22" name="Picture 21" descr="tmp2o0dkbr0.png"/>
          <p:cNvPicPr>
            <a:picLocks noChangeAspect="1"/>
          </p:cNvPicPr>
          <p:nvPr/>
        </p:nvPicPr>
        <p:blipFill>
          <a:blip r:embed="rId5"/>
          <a:stretch>
            <a:fillRect/>
          </a:stretch>
        </p:blipFill>
        <p:spPr>
          <a:xfrm>
            <a:off x="2171700" y="3093392"/>
            <a:ext cx="304800" cy="304800"/>
          </a:xfrm>
          <a:prstGeom prst="rect">
            <a:avLst/>
          </a:prstGeom>
        </p:spPr>
      </p:pic>
      <p:sp>
        <p:nvSpPr>
          <p:cNvPr id="23" name="TextBox 22"/>
          <p:cNvSpPr txBox="1"/>
          <p:nvPr/>
        </p:nvSpPr>
        <p:spPr>
          <a:xfrm>
            <a:off x="311700" y="3398192"/>
            <a:ext cx="4190999" cy="1400383"/>
          </a:xfrm>
          <a:prstGeom prst="rect">
            <a:avLst/>
          </a:prstGeom>
          <a:noFill/>
          <a:ln>
            <a:noFill/>
          </a:ln>
        </p:spPr>
        <p:txBody>
          <a:bodyPr wrap="square" lIns="0" tIns="0" rIns="0" bIns="0" anchor="t">
            <a:spAutoFit/>
          </a:bodyPr>
          <a:lstStyle/>
          <a:p>
            <a:pPr algn="ctr"/>
            <a:r>
              <a:rPr lang="en-CA" sz="1300" b="1" i="0" dirty="0">
                <a:solidFill>
                  <a:srgbClr val="FFFFFF"/>
                </a:solidFill>
                <a:latin typeface="Proxima Nova"/>
              </a:rPr>
              <a:t>Enhanced Performance and Scalability</a:t>
            </a:r>
          </a:p>
          <a:p>
            <a:r>
              <a:rPr sz="1300" b="0" i="0" dirty="0">
                <a:solidFill>
                  <a:srgbClr val="FFFFFF"/>
                </a:solidFill>
                <a:latin typeface="Proxima Nova"/>
              </a:rPr>
              <a:t>The </a:t>
            </a:r>
            <a:r>
              <a:rPr lang="en-US" sz="1300" b="0" i="0" dirty="0">
                <a:solidFill>
                  <a:srgbClr val="FFFFFF"/>
                </a:solidFill>
                <a:latin typeface="Proxima Nova"/>
              </a:rPr>
              <a:t>Utilizing ASP.NET Core 8.0, combined with Telerik controls for rich UI components, ensures high performance and scalability, making it ideal for handling large-scale applications. The integration of SSIS for data integration and reports for data visualization further optimizes data processing and reporting capabilities.</a:t>
            </a:r>
            <a:endParaRPr sz="1300" b="0" i="0" dirty="0">
              <a:solidFill>
                <a:srgbClr val="FFFFFF"/>
              </a:solidFill>
              <a:latin typeface="Proxima Nova"/>
            </a:endParaRPr>
          </a:p>
        </p:txBody>
      </p:sp>
      <p:sp>
        <p:nvSpPr>
          <p:cNvPr id="24" name="Rectangle 23"/>
          <p:cNvSpPr/>
          <p:nvPr/>
        </p:nvSpPr>
        <p:spPr>
          <a:xfrm>
            <a:off x="4737341" y="3099628"/>
            <a:ext cx="419099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Rectangle 24"/>
          <p:cNvSpPr/>
          <p:nvPr/>
        </p:nvSpPr>
        <p:spPr>
          <a:xfrm>
            <a:off x="6667500" y="309339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6" name="TextBox 25"/>
          <p:cNvSpPr txBox="1"/>
          <p:nvPr/>
        </p:nvSpPr>
        <p:spPr>
          <a:xfrm>
            <a:off x="6667500" y="3093392"/>
            <a:ext cx="304800" cy="304800"/>
          </a:xfrm>
          <a:prstGeom prst="rect">
            <a:avLst/>
          </a:prstGeom>
          <a:noFill/>
          <a:ln>
            <a:noFill/>
          </a:ln>
        </p:spPr>
        <p:txBody>
          <a:bodyPr wrap="square" lIns="0" tIns="0" rIns="0" bIns="0" anchor="t">
            <a:spAutoFit/>
          </a:bodyPr>
          <a:lstStyle/>
          <a:p>
            <a:pPr algn="ctr"/>
            <a:endParaRPr/>
          </a:p>
        </p:txBody>
      </p:sp>
      <p:pic>
        <p:nvPicPr>
          <p:cNvPr id="27" name="Picture 26" descr="tmplcqtin4i.png"/>
          <p:cNvPicPr>
            <a:picLocks noChangeAspect="1"/>
          </p:cNvPicPr>
          <p:nvPr/>
        </p:nvPicPr>
        <p:blipFill>
          <a:blip r:embed="rId6"/>
          <a:stretch>
            <a:fillRect/>
          </a:stretch>
        </p:blipFill>
        <p:spPr>
          <a:xfrm>
            <a:off x="6667500" y="3093392"/>
            <a:ext cx="304800" cy="304800"/>
          </a:xfrm>
          <a:prstGeom prst="rect">
            <a:avLst/>
          </a:prstGeom>
        </p:spPr>
      </p:pic>
      <p:sp>
        <p:nvSpPr>
          <p:cNvPr id="28" name="TextBox 27"/>
          <p:cNvSpPr txBox="1"/>
          <p:nvPr/>
        </p:nvSpPr>
        <p:spPr>
          <a:xfrm>
            <a:off x="4724400" y="3550592"/>
            <a:ext cx="4190999" cy="1000274"/>
          </a:xfrm>
          <a:prstGeom prst="rect">
            <a:avLst/>
          </a:prstGeom>
          <a:noFill/>
          <a:ln>
            <a:noFill/>
          </a:ln>
        </p:spPr>
        <p:txBody>
          <a:bodyPr wrap="square" lIns="0" tIns="0" rIns="0" bIns="0" anchor="t">
            <a:spAutoFit/>
          </a:bodyPr>
          <a:lstStyle/>
          <a:p>
            <a:pPr algn="ctr"/>
            <a:r>
              <a:rPr lang="en-CA" sz="1300" b="1" i="0" dirty="0">
                <a:solidFill>
                  <a:srgbClr val="FFFFFF"/>
                </a:solidFill>
                <a:latin typeface="Proxima Nova"/>
              </a:rPr>
              <a:t>Improved Efficiency and Security</a:t>
            </a:r>
          </a:p>
          <a:p>
            <a:r>
              <a:rPr lang="en-US" sz="1300" b="0" i="0" dirty="0">
                <a:solidFill>
                  <a:srgbClr val="FFFFFF"/>
                </a:solidFill>
                <a:latin typeface="Proxima Nova"/>
              </a:rPr>
              <a:t>The migration to SQL with a new schema design, coupled with SSO and ASP.NET, enhances data management efficiency and user security, aligning with modern IT standards.</a:t>
            </a:r>
            <a:endParaRPr sz="1300" b="0" i="0" dirty="0">
              <a:solidFill>
                <a:srgbClr val="FFFFFF"/>
              </a:solidFill>
              <a:latin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78F82-597A-8D11-830E-CEE01487C3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CAB4A4-F0B4-7255-C9F1-1E95870F84CC}"/>
              </a:ext>
            </a:extLst>
          </p:cNvPr>
          <p:cNvSpPr>
            <a:spLocks noGrp="1"/>
          </p:cNvSpPr>
          <p:nvPr>
            <p:ph type="title"/>
          </p:nvPr>
        </p:nvSpPr>
        <p:spPr/>
        <p:txBody>
          <a:bodyPr>
            <a:normAutofit/>
          </a:bodyPr>
          <a:lstStyle/>
          <a:p>
            <a:pPr algn="ctr"/>
            <a:r>
              <a:rPr lang="en-CA" dirty="0"/>
              <a:t>UI Demo</a:t>
            </a:r>
            <a:endParaRPr dirty="0"/>
          </a:p>
        </p:txBody>
      </p:sp>
      <p:sp>
        <p:nvSpPr>
          <p:cNvPr id="4" name="Subtitle 3">
            <a:extLst>
              <a:ext uri="{FF2B5EF4-FFF2-40B4-BE49-F238E27FC236}">
                <a16:creationId xmlns:a16="http://schemas.microsoft.com/office/drawing/2014/main" id="{CF881D25-EBB2-585C-DB3F-E1576B360201}"/>
              </a:ext>
            </a:extLst>
          </p:cNvPr>
          <p:cNvSpPr>
            <a:spLocks noGrp="1"/>
          </p:cNvSpPr>
          <p:nvPr>
            <p:ph type="subTitle" idx="2"/>
          </p:nvPr>
        </p:nvSpPr>
        <p:spPr/>
        <p:txBody>
          <a:bodyPr>
            <a:normAutofit/>
          </a:bodyPr>
          <a:lstStyle/>
          <a:p>
            <a:pPr algn="ctr"/>
            <a:r>
              <a:rPr lang="en-CA" dirty="0"/>
              <a:t>UI Demo</a:t>
            </a:r>
            <a:endParaRPr dirty="0"/>
          </a:p>
        </p:txBody>
      </p:sp>
      <p:sp>
        <p:nvSpPr>
          <p:cNvPr id="5" name="Rectangle 4">
            <a:extLst>
              <a:ext uri="{FF2B5EF4-FFF2-40B4-BE49-F238E27FC236}">
                <a16:creationId xmlns:a16="http://schemas.microsoft.com/office/drawing/2014/main" id="{50A48FAD-1245-219B-A9E4-CACD108F76A3}"/>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E070AF5E-75AB-3F21-9BA0-4BCF98C2AA54}"/>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FFFFFF"/>
                </a:solidFill>
                <a:latin typeface="Proxima Nova"/>
              </a:defRPr>
            </a:pPr>
            <a:endParaRPr/>
          </a:p>
        </p:txBody>
      </p:sp>
      <p:sp>
        <p:nvSpPr>
          <p:cNvPr id="7" name="Rectangle 6">
            <a:extLst>
              <a:ext uri="{FF2B5EF4-FFF2-40B4-BE49-F238E27FC236}">
                <a16:creationId xmlns:a16="http://schemas.microsoft.com/office/drawing/2014/main" id="{7D36F2BE-5F5F-0D33-2BDA-3C8A2D0B8F0F}"/>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a:extLst>
              <a:ext uri="{FF2B5EF4-FFF2-40B4-BE49-F238E27FC236}">
                <a16:creationId xmlns:a16="http://schemas.microsoft.com/office/drawing/2014/main" id="{006D91F8-D013-0E0A-054B-C803144644AE}"/>
              </a:ext>
            </a:extLst>
          </p:cNvPr>
          <p:cNvSpPr/>
          <p:nvPr/>
        </p:nvSpPr>
        <p:spPr>
          <a:xfrm>
            <a:off x="228600" y="1508670"/>
            <a:ext cx="8686800" cy="2864643"/>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a:extLst>
              <a:ext uri="{FF2B5EF4-FFF2-40B4-BE49-F238E27FC236}">
                <a16:creationId xmlns:a16="http://schemas.microsoft.com/office/drawing/2014/main" id="{F9F5376D-F7C0-CE4B-196A-7B4936430F40}"/>
              </a:ext>
            </a:extLst>
          </p:cNvPr>
          <p:cNvSpPr/>
          <p:nvPr/>
        </p:nvSpPr>
        <p:spPr>
          <a:xfrm>
            <a:off x="2171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a:extLst>
              <a:ext uri="{FF2B5EF4-FFF2-40B4-BE49-F238E27FC236}">
                <a16:creationId xmlns:a16="http://schemas.microsoft.com/office/drawing/2014/main" id="{E8EB9D20-6237-2B71-B665-603C9766A132}"/>
              </a:ext>
            </a:extLst>
          </p:cNvPr>
          <p:cNvSpPr txBox="1"/>
          <p:nvPr/>
        </p:nvSpPr>
        <p:spPr>
          <a:xfrm>
            <a:off x="2171700" y="1508670"/>
            <a:ext cx="304800" cy="304800"/>
          </a:xfrm>
          <a:prstGeom prst="rect">
            <a:avLst/>
          </a:prstGeom>
          <a:noFill/>
          <a:ln>
            <a:noFill/>
          </a:ln>
        </p:spPr>
        <p:txBody>
          <a:bodyPr wrap="square" lIns="0" tIns="0" rIns="0" bIns="0" anchor="t">
            <a:spAutoFit/>
          </a:bodyPr>
          <a:lstStyle/>
          <a:p>
            <a:pPr algn="ctr"/>
            <a:endParaRPr/>
          </a:p>
        </p:txBody>
      </p:sp>
      <p:sp>
        <p:nvSpPr>
          <p:cNvPr id="15" name="Rectangle 14">
            <a:extLst>
              <a:ext uri="{FF2B5EF4-FFF2-40B4-BE49-F238E27FC236}">
                <a16:creationId xmlns:a16="http://schemas.microsoft.com/office/drawing/2014/main" id="{0B93F7FE-93D0-7174-2AD3-2B72C625D976}"/>
              </a:ext>
            </a:extLst>
          </p:cNvPr>
          <p:cNvSpPr/>
          <p:nvPr/>
        </p:nvSpPr>
        <p:spPr>
          <a:xfrm>
            <a:off x="66675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a:extLst>
              <a:ext uri="{FF2B5EF4-FFF2-40B4-BE49-F238E27FC236}">
                <a16:creationId xmlns:a16="http://schemas.microsoft.com/office/drawing/2014/main" id="{8568ACB6-F421-D19E-E663-1665CBB2B9EF}"/>
              </a:ext>
            </a:extLst>
          </p:cNvPr>
          <p:cNvSpPr txBox="1"/>
          <p:nvPr/>
        </p:nvSpPr>
        <p:spPr>
          <a:xfrm>
            <a:off x="6667500" y="1508670"/>
            <a:ext cx="304800" cy="304800"/>
          </a:xfrm>
          <a:prstGeom prst="rect">
            <a:avLst/>
          </a:prstGeom>
          <a:noFill/>
          <a:ln>
            <a:noFill/>
          </a:ln>
        </p:spPr>
        <p:txBody>
          <a:bodyPr wrap="square" lIns="0" tIns="0" rIns="0" bIns="0" anchor="t">
            <a:spAutoFit/>
          </a:bodyPr>
          <a:lstStyle/>
          <a:p>
            <a:pPr algn="ctr"/>
            <a:endParaRPr/>
          </a:p>
        </p:txBody>
      </p:sp>
      <p:sp>
        <p:nvSpPr>
          <p:cNvPr id="20" name="Rectangle 19">
            <a:extLst>
              <a:ext uri="{FF2B5EF4-FFF2-40B4-BE49-F238E27FC236}">
                <a16:creationId xmlns:a16="http://schemas.microsoft.com/office/drawing/2014/main" id="{6846FB57-AD1E-8E5A-EF92-5C660703ED3C}"/>
              </a:ext>
            </a:extLst>
          </p:cNvPr>
          <p:cNvSpPr/>
          <p:nvPr/>
        </p:nvSpPr>
        <p:spPr>
          <a:xfrm>
            <a:off x="2171700" y="309339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a:extLst>
              <a:ext uri="{FF2B5EF4-FFF2-40B4-BE49-F238E27FC236}">
                <a16:creationId xmlns:a16="http://schemas.microsoft.com/office/drawing/2014/main" id="{6158034F-DFDF-0C10-A537-DBB410E59A03}"/>
              </a:ext>
            </a:extLst>
          </p:cNvPr>
          <p:cNvSpPr txBox="1"/>
          <p:nvPr/>
        </p:nvSpPr>
        <p:spPr>
          <a:xfrm>
            <a:off x="2171700" y="3093392"/>
            <a:ext cx="304800" cy="304800"/>
          </a:xfrm>
          <a:prstGeom prst="rect">
            <a:avLst/>
          </a:prstGeom>
          <a:noFill/>
          <a:ln>
            <a:noFill/>
          </a:ln>
        </p:spPr>
        <p:txBody>
          <a:bodyPr wrap="square" lIns="0" tIns="0" rIns="0" bIns="0" anchor="t">
            <a:spAutoFit/>
          </a:bodyPr>
          <a:lstStyle/>
          <a:p>
            <a:pPr algn="ctr"/>
            <a:endParaRPr/>
          </a:p>
        </p:txBody>
      </p:sp>
      <p:sp>
        <p:nvSpPr>
          <p:cNvPr id="24" name="Rectangle 23">
            <a:extLst>
              <a:ext uri="{FF2B5EF4-FFF2-40B4-BE49-F238E27FC236}">
                <a16:creationId xmlns:a16="http://schemas.microsoft.com/office/drawing/2014/main" id="{00B73012-A9A9-2F28-0DE4-44CDDBDE1731}"/>
              </a:ext>
            </a:extLst>
          </p:cNvPr>
          <p:cNvSpPr/>
          <p:nvPr/>
        </p:nvSpPr>
        <p:spPr>
          <a:xfrm>
            <a:off x="4724400" y="3093392"/>
            <a:ext cx="419099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Rectangle 24">
            <a:extLst>
              <a:ext uri="{FF2B5EF4-FFF2-40B4-BE49-F238E27FC236}">
                <a16:creationId xmlns:a16="http://schemas.microsoft.com/office/drawing/2014/main" id="{F93D338D-4851-AA52-6D36-24C50E424951}"/>
              </a:ext>
            </a:extLst>
          </p:cNvPr>
          <p:cNvSpPr/>
          <p:nvPr/>
        </p:nvSpPr>
        <p:spPr>
          <a:xfrm>
            <a:off x="6667500" y="309339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6" name="TextBox 25">
            <a:extLst>
              <a:ext uri="{FF2B5EF4-FFF2-40B4-BE49-F238E27FC236}">
                <a16:creationId xmlns:a16="http://schemas.microsoft.com/office/drawing/2014/main" id="{8B5F596E-58F7-DE9B-8BA0-0F62F7226620}"/>
              </a:ext>
            </a:extLst>
          </p:cNvPr>
          <p:cNvSpPr txBox="1"/>
          <p:nvPr/>
        </p:nvSpPr>
        <p:spPr>
          <a:xfrm>
            <a:off x="6667500" y="3093392"/>
            <a:ext cx="304800" cy="304800"/>
          </a:xfrm>
          <a:prstGeom prst="rect">
            <a:avLst/>
          </a:prstGeom>
          <a:noFill/>
          <a:ln>
            <a:noFill/>
          </a:ln>
        </p:spPr>
        <p:txBody>
          <a:bodyPr wrap="square" lIns="0" tIns="0" rIns="0" bIns="0" anchor="t">
            <a:spAutoFit/>
          </a:bodyPr>
          <a:lstStyle/>
          <a:p>
            <a:pPr algn="ctr"/>
            <a:endParaRPr/>
          </a:p>
        </p:txBody>
      </p:sp>
      <p:pic>
        <p:nvPicPr>
          <p:cNvPr id="27" name="Picture 26" descr="tmplcqtin4i.png">
            <a:extLst>
              <a:ext uri="{FF2B5EF4-FFF2-40B4-BE49-F238E27FC236}">
                <a16:creationId xmlns:a16="http://schemas.microsoft.com/office/drawing/2014/main" id="{1538063D-FE67-6FEC-D264-650E22A98831}"/>
              </a:ext>
            </a:extLst>
          </p:cNvPr>
          <p:cNvPicPr>
            <a:picLocks noChangeAspect="1"/>
          </p:cNvPicPr>
          <p:nvPr/>
        </p:nvPicPr>
        <p:blipFill>
          <a:blip r:embed="rId3"/>
          <a:stretch>
            <a:fillRect/>
          </a:stretch>
        </p:blipFill>
        <p:spPr>
          <a:xfrm>
            <a:off x="3907046" y="1628824"/>
            <a:ext cx="304800" cy="304800"/>
          </a:xfrm>
          <a:prstGeom prst="rect">
            <a:avLst/>
          </a:prstGeom>
        </p:spPr>
      </p:pic>
      <p:sp>
        <p:nvSpPr>
          <p:cNvPr id="28" name="TextBox 27">
            <a:extLst>
              <a:ext uri="{FF2B5EF4-FFF2-40B4-BE49-F238E27FC236}">
                <a16:creationId xmlns:a16="http://schemas.microsoft.com/office/drawing/2014/main" id="{DC7B3239-5097-A743-A3F9-A58C753211B9}"/>
              </a:ext>
            </a:extLst>
          </p:cNvPr>
          <p:cNvSpPr txBox="1"/>
          <p:nvPr/>
        </p:nvSpPr>
        <p:spPr>
          <a:xfrm>
            <a:off x="1963947" y="2194807"/>
            <a:ext cx="4190999" cy="1661993"/>
          </a:xfrm>
          <a:prstGeom prst="rect">
            <a:avLst/>
          </a:prstGeom>
          <a:noFill/>
          <a:ln>
            <a:noFill/>
          </a:ln>
        </p:spPr>
        <p:txBody>
          <a:bodyPr wrap="square" lIns="0" tIns="0" rIns="0" bIns="0" anchor="t">
            <a:spAutoFit/>
          </a:bodyPr>
          <a:lstStyle/>
          <a:p>
            <a:pPr algn="ctr"/>
            <a:r>
              <a:rPr lang="en-CA" sz="1300" b="1" dirty="0">
                <a:solidFill>
                  <a:srgbClr val="FFFFFF"/>
                </a:solidFill>
                <a:latin typeface="Proxima Nova"/>
              </a:rPr>
              <a:t>UI Demo</a:t>
            </a:r>
          </a:p>
          <a:p>
            <a:pPr algn="ctr"/>
            <a:endParaRPr sz="1300" b="1" i="0" dirty="0">
              <a:solidFill>
                <a:srgbClr val="FFFFFF"/>
              </a:solidFill>
              <a:latin typeface="Proxima Nova"/>
            </a:endParaRPr>
          </a:p>
          <a:p>
            <a:pPr algn="ctr">
              <a:spcAft>
                <a:spcPts val="1200"/>
              </a:spcAft>
            </a:pPr>
            <a:r>
              <a:rPr lang="en-CA" sz="1300" b="0" i="0" dirty="0">
                <a:solidFill>
                  <a:srgbClr val="FFFFFF"/>
                </a:solidFill>
                <a:latin typeface="Proxima Nova"/>
              </a:rPr>
              <a:t> ASP .NET Core</a:t>
            </a:r>
          </a:p>
          <a:p>
            <a:pPr algn="ctr">
              <a:spcAft>
                <a:spcPts val="1200"/>
              </a:spcAft>
            </a:pPr>
            <a:r>
              <a:rPr lang="en-CA" sz="1300" dirty="0">
                <a:solidFill>
                  <a:srgbClr val="FFFFFF"/>
                </a:solidFill>
                <a:latin typeface="Proxima Nova"/>
              </a:rPr>
              <a:t>Telerik Kendo ASP MVC UI Controls</a:t>
            </a:r>
          </a:p>
          <a:p>
            <a:pPr algn="ctr">
              <a:spcAft>
                <a:spcPts val="1200"/>
              </a:spcAft>
            </a:pPr>
            <a:r>
              <a:rPr lang="en-CA" sz="1300" b="0" i="0" dirty="0">
                <a:solidFill>
                  <a:srgbClr val="FFFFFF"/>
                </a:solidFill>
                <a:latin typeface="Proxima Nova"/>
              </a:rPr>
              <a:t>Razor Pages</a:t>
            </a:r>
          </a:p>
          <a:p>
            <a:pPr algn="ctr">
              <a:spcAft>
                <a:spcPts val="1200"/>
              </a:spcAft>
            </a:pPr>
            <a:r>
              <a:rPr lang="en-CA" sz="1300" dirty="0">
                <a:solidFill>
                  <a:srgbClr val="FFFFFF"/>
                </a:solidFill>
                <a:latin typeface="Proxima Nova"/>
              </a:rPr>
              <a:t>Interactions with Database</a:t>
            </a:r>
            <a:endParaRPr sz="1300" b="0" i="0" dirty="0">
              <a:solidFill>
                <a:srgbClr val="FFFFFF"/>
              </a:solidFill>
              <a:latin typeface="Proxima Nova"/>
            </a:endParaRPr>
          </a:p>
        </p:txBody>
      </p:sp>
    </p:spTree>
    <p:extLst>
      <p:ext uri="{BB962C8B-B14F-4D97-AF65-F5344CB8AC3E}">
        <p14:creationId xmlns:p14="http://schemas.microsoft.com/office/powerpoint/2010/main" val="2036562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2B7B8-A04F-C38A-8591-BF673372207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3CDDBAE-7ED5-020A-6EB5-4B875559BC26}"/>
              </a:ext>
            </a:extLst>
          </p:cNvPr>
          <p:cNvSpPr>
            <a:spLocks noGrp="1"/>
          </p:cNvSpPr>
          <p:nvPr>
            <p:ph type="title"/>
          </p:nvPr>
        </p:nvSpPr>
        <p:spPr/>
        <p:txBody>
          <a:bodyPr>
            <a:normAutofit/>
          </a:bodyPr>
          <a:lstStyle/>
          <a:p>
            <a:pPr algn="ctr"/>
            <a:r>
              <a:rPr lang="en-CA" dirty="0"/>
              <a:t>QA</a:t>
            </a:r>
            <a:endParaRPr dirty="0"/>
          </a:p>
        </p:txBody>
      </p:sp>
      <p:sp>
        <p:nvSpPr>
          <p:cNvPr id="4" name="Subtitle 3">
            <a:extLst>
              <a:ext uri="{FF2B5EF4-FFF2-40B4-BE49-F238E27FC236}">
                <a16:creationId xmlns:a16="http://schemas.microsoft.com/office/drawing/2014/main" id="{CCB00CBB-E93E-C001-794C-C391C148F24D}"/>
              </a:ext>
            </a:extLst>
          </p:cNvPr>
          <p:cNvSpPr>
            <a:spLocks noGrp="1"/>
          </p:cNvSpPr>
          <p:nvPr>
            <p:ph type="subTitle" idx="2"/>
          </p:nvPr>
        </p:nvSpPr>
        <p:spPr/>
        <p:txBody>
          <a:bodyPr>
            <a:normAutofit/>
          </a:bodyPr>
          <a:lstStyle/>
          <a:p>
            <a:pPr algn="ctr"/>
            <a:r>
              <a:rPr lang="en-CA" dirty="0"/>
              <a:t>QA</a:t>
            </a:r>
            <a:endParaRPr dirty="0"/>
          </a:p>
        </p:txBody>
      </p:sp>
      <p:sp>
        <p:nvSpPr>
          <p:cNvPr id="5" name="Rectangle 4">
            <a:extLst>
              <a:ext uri="{FF2B5EF4-FFF2-40B4-BE49-F238E27FC236}">
                <a16:creationId xmlns:a16="http://schemas.microsoft.com/office/drawing/2014/main" id="{47A79EC0-F123-CE03-2AF1-A47CF34DA6F6}"/>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860A3D24-4859-F718-2842-F219A3FF8321}"/>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FFFFFF"/>
                </a:solidFill>
                <a:latin typeface="Proxima Nova"/>
              </a:defRPr>
            </a:pPr>
            <a:endParaRPr/>
          </a:p>
        </p:txBody>
      </p:sp>
      <p:sp>
        <p:nvSpPr>
          <p:cNvPr id="7" name="Rectangle 6">
            <a:extLst>
              <a:ext uri="{FF2B5EF4-FFF2-40B4-BE49-F238E27FC236}">
                <a16:creationId xmlns:a16="http://schemas.microsoft.com/office/drawing/2014/main" id="{579A3BFC-AF2D-331E-DED1-D51F9077D36F}"/>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a:extLst>
              <a:ext uri="{FF2B5EF4-FFF2-40B4-BE49-F238E27FC236}">
                <a16:creationId xmlns:a16="http://schemas.microsoft.com/office/drawing/2014/main" id="{74A2ACEC-320B-A69C-1EE9-B5E9FE236FDC}"/>
              </a:ext>
            </a:extLst>
          </p:cNvPr>
          <p:cNvSpPr/>
          <p:nvPr/>
        </p:nvSpPr>
        <p:spPr>
          <a:xfrm>
            <a:off x="228600" y="1508670"/>
            <a:ext cx="8686800" cy="2864643"/>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a:extLst>
              <a:ext uri="{FF2B5EF4-FFF2-40B4-BE49-F238E27FC236}">
                <a16:creationId xmlns:a16="http://schemas.microsoft.com/office/drawing/2014/main" id="{5A89064C-A702-B751-0215-3880E1DBD5CA}"/>
              </a:ext>
            </a:extLst>
          </p:cNvPr>
          <p:cNvSpPr/>
          <p:nvPr/>
        </p:nvSpPr>
        <p:spPr>
          <a:xfrm>
            <a:off x="2171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a:extLst>
              <a:ext uri="{FF2B5EF4-FFF2-40B4-BE49-F238E27FC236}">
                <a16:creationId xmlns:a16="http://schemas.microsoft.com/office/drawing/2014/main" id="{A359F7BB-64E3-00F7-8BF0-B661892395E3}"/>
              </a:ext>
            </a:extLst>
          </p:cNvPr>
          <p:cNvSpPr txBox="1"/>
          <p:nvPr/>
        </p:nvSpPr>
        <p:spPr>
          <a:xfrm>
            <a:off x="2171700" y="1508670"/>
            <a:ext cx="304800" cy="304800"/>
          </a:xfrm>
          <a:prstGeom prst="rect">
            <a:avLst/>
          </a:prstGeom>
          <a:noFill/>
          <a:ln>
            <a:noFill/>
          </a:ln>
        </p:spPr>
        <p:txBody>
          <a:bodyPr wrap="square" lIns="0" tIns="0" rIns="0" bIns="0" anchor="t">
            <a:spAutoFit/>
          </a:bodyPr>
          <a:lstStyle/>
          <a:p>
            <a:pPr algn="ctr"/>
            <a:endParaRPr/>
          </a:p>
        </p:txBody>
      </p:sp>
      <p:sp>
        <p:nvSpPr>
          <p:cNvPr id="15" name="Rectangle 14">
            <a:extLst>
              <a:ext uri="{FF2B5EF4-FFF2-40B4-BE49-F238E27FC236}">
                <a16:creationId xmlns:a16="http://schemas.microsoft.com/office/drawing/2014/main" id="{9B82A820-2FEF-38D0-5512-D0265066F7BA}"/>
              </a:ext>
            </a:extLst>
          </p:cNvPr>
          <p:cNvSpPr/>
          <p:nvPr/>
        </p:nvSpPr>
        <p:spPr>
          <a:xfrm>
            <a:off x="66675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a:extLst>
              <a:ext uri="{FF2B5EF4-FFF2-40B4-BE49-F238E27FC236}">
                <a16:creationId xmlns:a16="http://schemas.microsoft.com/office/drawing/2014/main" id="{5E631164-D738-AB81-396B-234F0CA8D2D4}"/>
              </a:ext>
            </a:extLst>
          </p:cNvPr>
          <p:cNvSpPr txBox="1"/>
          <p:nvPr/>
        </p:nvSpPr>
        <p:spPr>
          <a:xfrm>
            <a:off x="6667500" y="1508670"/>
            <a:ext cx="304800" cy="304800"/>
          </a:xfrm>
          <a:prstGeom prst="rect">
            <a:avLst/>
          </a:prstGeom>
          <a:noFill/>
          <a:ln>
            <a:noFill/>
          </a:ln>
        </p:spPr>
        <p:txBody>
          <a:bodyPr wrap="square" lIns="0" tIns="0" rIns="0" bIns="0" anchor="t">
            <a:spAutoFit/>
          </a:bodyPr>
          <a:lstStyle/>
          <a:p>
            <a:pPr algn="ctr"/>
            <a:endParaRPr/>
          </a:p>
        </p:txBody>
      </p:sp>
      <p:sp>
        <p:nvSpPr>
          <p:cNvPr id="20" name="Rectangle 19">
            <a:extLst>
              <a:ext uri="{FF2B5EF4-FFF2-40B4-BE49-F238E27FC236}">
                <a16:creationId xmlns:a16="http://schemas.microsoft.com/office/drawing/2014/main" id="{79EF3660-8436-3C98-94EE-99BF9011BCF8}"/>
              </a:ext>
            </a:extLst>
          </p:cNvPr>
          <p:cNvSpPr/>
          <p:nvPr/>
        </p:nvSpPr>
        <p:spPr>
          <a:xfrm>
            <a:off x="2171700" y="309339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a:extLst>
              <a:ext uri="{FF2B5EF4-FFF2-40B4-BE49-F238E27FC236}">
                <a16:creationId xmlns:a16="http://schemas.microsoft.com/office/drawing/2014/main" id="{52988BF2-E182-4E84-6CE4-A3422A7A2CD3}"/>
              </a:ext>
            </a:extLst>
          </p:cNvPr>
          <p:cNvSpPr txBox="1"/>
          <p:nvPr/>
        </p:nvSpPr>
        <p:spPr>
          <a:xfrm>
            <a:off x="2171700" y="3093392"/>
            <a:ext cx="304800" cy="304800"/>
          </a:xfrm>
          <a:prstGeom prst="rect">
            <a:avLst/>
          </a:prstGeom>
          <a:noFill/>
          <a:ln>
            <a:noFill/>
          </a:ln>
        </p:spPr>
        <p:txBody>
          <a:bodyPr wrap="square" lIns="0" tIns="0" rIns="0" bIns="0" anchor="t">
            <a:spAutoFit/>
          </a:bodyPr>
          <a:lstStyle/>
          <a:p>
            <a:pPr algn="ctr"/>
            <a:endParaRPr/>
          </a:p>
        </p:txBody>
      </p:sp>
      <p:sp>
        <p:nvSpPr>
          <p:cNvPr id="24" name="Rectangle 23">
            <a:extLst>
              <a:ext uri="{FF2B5EF4-FFF2-40B4-BE49-F238E27FC236}">
                <a16:creationId xmlns:a16="http://schemas.microsoft.com/office/drawing/2014/main" id="{5F8D1BA3-AECC-11A9-B438-307337FECC30}"/>
              </a:ext>
            </a:extLst>
          </p:cNvPr>
          <p:cNvSpPr/>
          <p:nvPr/>
        </p:nvSpPr>
        <p:spPr>
          <a:xfrm>
            <a:off x="4724400" y="3093392"/>
            <a:ext cx="419099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Rectangle 24">
            <a:extLst>
              <a:ext uri="{FF2B5EF4-FFF2-40B4-BE49-F238E27FC236}">
                <a16:creationId xmlns:a16="http://schemas.microsoft.com/office/drawing/2014/main" id="{C844B6C1-D925-2873-4BAB-5BA156A82B0D}"/>
              </a:ext>
            </a:extLst>
          </p:cNvPr>
          <p:cNvSpPr/>
          <p:nvPr/>
        </p:nvSpPr>
        <p:spPr>
          <a:xfrm>
            <a:off x="6667500" y="309339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6" name="TextBox 25">
            <a:extLst>
              <a:ext uri="{FF2B5EF4-FFF2-40B4-BE49-F238E27FC236}">
                <a16:creationId xmlns:a16="http://schemas.microsoft.com/office/drawing/2014/main" id="{6D7BC908-614C-4769-6597-103A15D55820}"/>
              </a:ext>
            </a:extLst>
          </p:cNvPr>
          <p:cNvSpPr txBox="1"/>
          <p:nvPr/>
        </p:nvSpPr>
        <p:spPr>
          <a:xfrm>
            <a:off x="6667500" y="3093392"/>
            <a:ext cx="304800" cy="304800"/>
          </a:xfrm>
          <a:prstGeom prst="rect">
            <a:avLst/>
          </a:prstGeom>
          <a:noFill/>
          <a:ln>
            <a:noFill/>
          </a:ln>
        </p:spPr>
        <p:txBody>
          <a:bodyPr wrap="square" lIns="0" tIns="0" rIns="0" bIns="0" anchor="t">
            <a:spAutoFit/>
          </a:bodyPr>
          <a:lstStyle/>
          <a:p>
            <a:pPr algn="ctr"/>
            <a:endParaRPr/>
          </a:p>
        </p:txBody>
      </p:sp>
      <p:pic>
        <p:nvPicPr>
          <p:cNvPr id="27" name="Picture 26" descr="tmplcqtin4i.png">
            <a:extLst>
              <a:ext uri="{FF2B5EF4-FFF2-40B4-BE49-F238E27FC236}">
                <a16:creationId xmlns:a16="http://schemas.microsoft.com/office/drawing/2014/main" id="{ADA170D6-A766-048E-2ABD-AA30444FD993}"/>
              </a:ext>
            </a:extLst>
          </p:cNvPr>
          <p:cNvPicPr>
            <a:picLocks noChangeAspect="1"/>
          </p:cNvPicPr>
          <p:nvPr/>
        </p:nvPicPr>
        <p:blipFill>
          <a:blip r:embed="rId3"/>
          <a:stretch>
            <a:fillRect/>
          </a:stretch>
        </p:blipFill>
        <p:spPr>
          <a:xfrm>
            <a:off x="3907046" y="1628824"/>
            <a:ext cx="304800" cy="304800"/>
          </a:xfrm>
          <a:prstGeom prst="rect">
            <a:avLst/>
          </a:prstGeom>
        </p:spPr>
      </p:pic>
      <p:sp>
        <p:nvSpPr>
          <p:cNvPr id="28" name="TextBox 27">
            <a:extLst>
              <a:ext uri="{FF2B5EF4-FFF2-40B4-BE49-F238E27FC236}">
                <a16:creationId xmlns:a16="http://schemas.microsoft.com/office/drawing/2014/main" id="{2EAE45DE-9D78-5B8D-31B8-B68043D7FCD2}"/>
              </a:ext>
            </a:extLst>
          </p:cNvPr>
          <p:cNvSpPr txBox="1"/>
          <p:nvPr/>
        </p:nvSpPr>
        <p:spPr>
          <a:xfrm>
            <a:off x="1963947" y="2194807"/>
            <a:ext cx="4190999" cy="200055"/>
          </a:xfrm>
          <a:prstGeom prst="rect">
            <a:avLst/>
          </a:prstGeom>
          <a:noFill/>
          <a:ln>
            <a:noFill/>
          </a:ln>
        </p:spPr>
        <p:txBody>
          <a:bodyPr wrap="square" lIns="0" tIns="0" rIns="0" bIns="0" anchor="t">
            <a:spAutoFit/>
          </a:bodyPr>
          <a:lstStyle/>
          <a:p>
            <a:pPr algn="ctr"/>
            <a:r>
              <a:rPr lang="en-CA" sz="1300" b="1" dirty="0">
                <a:solidFill>
                  <a:srgbClr val="FFFFFF"/>
                </a:solidFill>
                <a:latin typeface="Proxima Nova"/>
              </a:rPr>
              <a:t>Q/A?</a:t>
            </a:r>
            <a:endParaRPr sz="1300" b="0" i="0" dirty="0">
              <a:solidFill>
                <a:srgbClr val="FFFFFF"/>
              </a:solidFill>
              <a:latin typeface="Proxima Nova"/>
            </a:endParaRPr>
          </a:p>
        </p:txBody>
      </p:sp>
    </p:spTree>
    <p:extLst>
      <p:ext uri="{BB962C8B-B14F-4D97-AF65-F5344CB8AC3E}">
        <p14:creationId xmlns:p14="http://schemas.microsoft.com/office/powerpoint/2010/main" val="3350632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ctr"/>
            <a:r>
              <a:rPr dirty="0"/>
              <a:t>Agenda</a:t>
            </a:r>
          </a:p>
        </p:txBody>
      </p:sp>
      <p:sp>
        <p:nvSpPr>
          <p:cNvPr id="4" name="Subtitle 3"/>
          <p:cNvSpPr>
            <a:spLocks noGrp="1"/>
          </p:cNvSpPr>
          <p:nvPr>
            <p:ph type="subTitle" idx="2"/>
          </p:nvPr>
        </p:nvSpPr>
        <p:spPr/>
        <p:txBody>
          <a:bodyPr>
            <a:normAutofit/>
          </a:bodyPr>
          <a:lstStyle/>
          <a:p>
            <a:pPr algn="ctr"/>
            <a:r>
              <a:rPr lang="en-CA" dirty="0"/>
              <a:t>Cost Estimation System – Technical implementation </a:t>
            </a:r>
            <a:r>
              <a:rPr lang="en-CA" dirty="0" err="1"/>
              <a:t>Approch</a:t>
            </a:r>
            <a:endParaRPr dirty="0"/>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FFFFFF"/>
                </a:solidFill>
                <a:latin typeface="Proxima Nova"/>
              </a:defRPr>
            </a:pPr>
            <a:endParaRPr/>
          </a:p>
        </p:txBody>
      </p:sp>
      <p:sp>
        <p:nvSpPr>
          <p:cNvPr id="7" name="Rectangle 6"/>
          <p:cNvSpPr/>
          <p:nvPr/>
        </p:nvSpPr>
        <p:spPr>
          <a:xfrm>
            <a:off x="914400" y="1508670"/>
            <a:ext cx="73152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1066800" y="1508670"/>
            <a:ext cx="70104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1066800" y="1508670"/>
            <a:ext cx="2286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162050" y="1508670"/>
            <a:ext cx="381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Rounded Rectangle 10"/>
          <p:cNvSpPr/>
          <p:nvPr/>
        </p:nvSpPr>
        <p:spPr>
          <a:xfrm>
            <a:off x="1066800" y="1508670"/>
            <a:ext cx="228600" cy="228600"/>
          </a:xfrm>
          <a:prstGeom prst="roundRect">
            <a:avLst>
              <a:gd name="adj" fmla="val 100000"/>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TextBox 11"/>
          <p:cNvSpPr txBox="1"/>
          <p:nvPr/>
        </p:nvSpPr>
        <p:spPr>
          <a:xfrm>
            <a:off x="1066800" y="1508670"/>
            <a:ext cx="228600" cy="228600"/>
          </a:xfrm>
          <a:prstGeom prst="rect">
            <a:avLst/>
          </a:prstGeom>
          <a:noFill/>
          <a:ln>
            <a:noFill/>
          </a:ln>
        </p:spPr>
        <p:txBody>
          <a:bodyPr wrap="square" lIns="0" tIns="0" rIns="0" bIns="0" anchor="ctr">
            <a:spAutoFit/>
          </a:bodyPr>
          <a:lstStyle/>
          <a:p>
            <a:pPr algn="ctr"/>
            <a:r>
              <a:rPr sz="1300" b="0" i="0">
                <a:solidFill>
                  <a:srgbClr val="FFFFFF"/>
                </a:solidFill>
                <a:latin typeface="Proxima Nova"/>
              </a:rPr>
              <a:t>1</a:t>
            </a:r>
          </a:p>
        </p:txBody>
      </p:sp>
      <p:sp>
        <p:nvSpPr>
          <p:cNvPr id="13" name="Rectangle 12"/>
          <p:cNvSpPr/>
          <p:nvPr/>
        </p:nvSpPr>
        <p:spPr>
          <a:xfrm>
            <a:off x="1295400" y="1508670"/>
            <a:ext cx="67818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Rectangle 13"/>
          <p:cNvSpPr/>
          <p:nvPr/>
        </p:nvSpPr>
        <p:spPr>
          <a:xfrm>
            <a:off x="1447800" y="1508670"/>
            <a:ext cx="66294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TextBox 14"/>
          <p:cNvSpPr txBox="1"/>
          <p:nvPr/>
        </p:nvSpPr>
        <p:spPr>
          <a:xfrm>
            <a:off x="1447800" y="1508670"/>
            <a:ext cx="6629400" cy="228600"/>
          </a:xfrm>
          <a:prstGeom prst="rect">
            <a:avLst/>
          </a:prstGeom>
          <a:noFill/>
          <a:ln>
            <a:noFill/>
          </a:ln>
        </p:spPr>
        <p:txBody>
          <a:bodyPr wrap="square" lIns="0" tIns="0" rIns="0" bIns="0" anchor="t">
            <a:spAutoFit/>
          </a:bodyPr>
          <a:lstStyle/>
          <a:p>
            <a:pPr algn="l"/>
            <a:r>
              <a:rPr sz="1500" b="0" i="0">
                <a:solidFill>
                  <a:srgbClr val="FFFFFF"/>
                </a:solidFill>
                <a:latin typeface="Proxima Nova"/>
              </a:rPr>
              <a:t>Introduction to the Cost Estimation System</a:t>
            </a:r>
          </a:p>
        </p:txBody>
      </p:sp>
      <p:sp>
        <p:nvSpPr>
          <p:cNvPr id="16" name="Rectangle 15"/>
          <p:cNvSpPr/>
          <p:nvPr/>
        </p:nvSpPr>
        <p:spPr>
          <a:xfrm>
            <a:off x="1066800" y="1775370"/>
            <a:ext cx="70104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7" name="Rectangle 16"/>
          <p:cNvSpPr/>
          <p:nvPr/>
        </p:nvSpPr>
        <p:spPr>
          <a:xfrm>
            <a:off x="1066800" y="1775370"/>
            <a:ext cx="2286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8" name="Rectangle 17"/>
          <p:cNvSpPr/>
          <p:nvPr/>
        </p:nvSpPr>
        <p:spPr>
          <a:xfrm>
            <a:off x="1162050" y="1775370"/>
            <a:ext cx="381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9" name="Rounded Rectangle 18"/>
          <p:cNvSpPr/>
          <p:nvPr/>
        </p:nvSpPr>
        <p:spPr>
          <a:xfrm>
            <a:off x="1066800" y="1775370"/>
            <a:ext cx="228600" cy="228600"/>
          </a:xfrm>
          <a:prstGeom prst="roundRect">
            <a:avLst>
              <a:gd name="adj" fmla="val 100000"/>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TextBox 19"/>
          <p:cNvSpPr txBox="1"/>
          <p:nvPr/>
        </p:nvSpPr>
        <p:spPr>
          <a:xfrm>
            <a:off x="1066800" y="1775370"/>
            <a:ext cx="228600" cy="228600"/>
          </a:xfrm>
          <a:prstGeom prst="rect">
            <a:avLst/>
          </a:prstGeom>
          <a:noFill/>
          <a:ln>
            <a:noFill/>
          </a:ln>
        </p:spPr>
        <p:txBody>
          <a:bodyPr wrap="square" lIns="0" tIns="0" rIns="0" bIns="0" anchor="ctr">
            <a:spAutoFit/>
          </a:bodyPr>
          <a:lstStyle/>
          <a:p>
            <a:pPr algn="ctr"/>
            <a:r>
              <a:rPr sz="1300" b="0" i="0">
                <a:solidFill>
                  <a:srgbClr val="FFFFFF"/>
                </a:solidFill>
                <a:latin typeface="Proxima Nova"/>
              </a:rPr>
              <a:t>2</a:t>
            </a:r>
          </a:p>
        </p:txBody>
      </p:sp>
      <p:sp>
        <p:nvSpPr>
          <p:cNvPr id="21" name="Rectangle 20"/>
          <p:cNvSpPr/>
          <p:nvPr/>
        </p:nvSpPr>
        <p:spPr>
          <a:xfrm>
            <a:off x="1295400" y="1775370"/>
            <a:ext cx="67818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2" name="Rectangle 21"/>
          <p:cNvSpPr/>
          <p:nvPr/>
        </p:nvSpPr>
        <p:spPr>
          <a:xfrm>
            <a:off x="1447800" y="1775370"/>
            <a:ext cx="66294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3" name="TextBox 22"/>
          <p:cNvSpPr txBox="1"/>
          <p:nvPr/>
        </p:nvSpPr>
        <p:spPr>
          <a:xfrm>
            <a:off x="1447800" y="1775370"/>
            <a:ext cx="6629400" cy="228600"/>
          </a:xfrm>
          <a:prstGeom prst="rect">
            <a:avLst/>
          </a:prstGeom>
          <a:noFill/>
          <a:ln>
            <a:noFill/>
          </a:ln>
        </p:spPr>
        <p:txBody>
          <a:bodyPr wrap="square" lIns="0" tIns="0" rIns="0" bIns="0" anchor="t">
            <a:spAutoFit/>
          </a:bodyPr>
          <a:lstStyle/>
          <a:p>
            <a:pPr algn="l"/>
            <a:r>
              <a:rPr sz="1500" b="0" i="0">
                <a:solidFill>
                  <a:srgbClr val="FFFFFF"/>
                </a:solidFill>
                <a:latin typeface="Proxima Nova"/>
              </a:rPr>
              <a:t>Project Overview</a:t>
            </a:r>
          </a:p>
        </p:txBody>
      </p:sp>
      <p:sp>
        <p:nvSpPr>
          <p:cNvPr id="24" name="Rectangle 23"/>
          <p:cNvSpPr/>
          <p:nvPr/>
        </p:nvSpPr>
        <p:spPr>
          <a:xfrm>
            <a:off x="1066800" y="2042070"/>
            <a:ext cx="70104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Rectangle 24"/>
          <p:cNvSpPr/>
          <p:nvPr/>
        </p:nvSpPr>
        <p:spPr>
          <a:xfrm>
            <a:off x="1066800" y="2042070"/>
            <a:ext cx="2286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6" name="Rectangle 25"/>
          <p:cNvSpPr/>
          <p:nvPr/>
        </p:nvSpPr>
        <p:spPr>
          <a:xfrm>
            <a:off x="1162050" y="2042070"/>
            <a:ext cx="381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7" name="Rounded Rectangle 26"/>
          <p:cNvSpPr/>
          <p:nvPr/>
        </p:nvSpPr>
        <p:spPr>
          <a:xfrm>
            <a:off x="1066800" y="2042070"/>
            <a:ext cx="228600" cy="228600"/>
          </a:xfrm>
          <a:prstGeom prst="roundRect">
            <a:avLst>
              <a:gd name="adj" fmla="val 100000"/>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8" name="TextBox 27"/>
          <p:cNvSpPr txBox="1"/>
          <p:nvPr/>
        </p:nvSpPr>
        <p:spPr>
          <a:xfrm>
            <a:off x="1066800" y="2042070"/>
            <a:ext cx="228600" cy="228600"/>
          </a:xfrm>
          <a:prstGeom prst="rect">
            <a:avLst/>
          </a:prstGeom>
          <a:noFill/>
          <a:ln>
            <a:noFill/>
          </a:ln>
        </p:spPr>
        <p:txBody>
          <a:bodyPr wrap="square" lIns="0" tIns="0" rIns="0" bIns="0" anchor="ctr">
            <a:spAutoFit/>
          </a:bodyPr>
          <a:lstStyle/>
          <a:p>
            <a:pPr algn="ctr"/>
            <a:r>
              <a:rPr sz="1300" b="0" i="0">
                <a:solidFill>
                  <a:srgbClr val="FFFFFF"/>
                </a:solidFill>
                <a:latin typeface="Proxima Nova"/>
              </a:rPr>
              <a:t>3</a:t>
            </a:r>
          </a:p>
        </p:txBody>
      </p:sp>
      <p:sp>
        <p:nvSpPr>
          <p:cNvPr id="29" name="Rectangle 28"/>
          <p:cNvSpPr/>
          <p:nvPr/>
        </p:nvSpPr>
        <p:spPr>
          <a:xfrm>
            <a:off x="1295400" y="2042070"/>
            <a:ext cx="67818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0" name="Rectangle 29"/>
          <p:cNvSpPr/>
          <p:nvPr/>
        </p:nvSpPr>
        <p:spPr>
          <a:xfrm>
            <a:off x="1447800" y="2042070"/>
            <a:ext cx="66294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1" name="TextBox 30"/>
          <p:cNvSpPr txBox="1"/>
          <p:nvPr/>
        </p:nvSpPr>
        <p:spPr>
          <a:xfrm>
            <a:off x="1447800" y="2042070"/>
            <a:ext cx="6629400" cy="228600"/>
          </a:xfrm>
          <a:prstGeom prst="rect">
            <a:avLst/>
          </a:prstGeom>
          <a:noFill/>
          <a:ln>
            <a:noFill/>
          </a:ln>
        </p:spPr>
        <p:txBody>
          <a:bodyPr wrap="square" lIns="0" tIns="0" rIns="0" bIns="0" anchor="t">
            <a:spAutoFit/>
          </a:bodyPr>
          <a:lstStyle/>
          <a:p>
            <a:pPr algn="l"/>
            <a:r>
              <a:rPr sz="1500" b="0" i="0">
                <a:solidFill>
                  <a:srgbClr val="FFFFFF"/>
                </a:solidFill>
                <a:latin typeface="Proxima Nova"/>
              </a:rPr>
              <a:t>Database Migration Needs</a:t>
            </a:r>
          </a:p>
        </p:txBody>
      </p:sp>
      <p:sp>
        <p:nvSpPr>
          <p:cNvPr id="32" name="Rectangle 31"/>
          <p:cNvSpPr/>
          <p:nvPr/>
        </p:nvSpPr>
        <p:spPr>
          <a:xfrm>
            <a:off x="1066800" y="2308770"/>
            <a:ext cx="70104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3" name="Rectangle 32"/>
          <p:cNvSpPr/>
          <p:nvPr/>
        </p:nvSpPr>
        <p:spPr>
          <a:xfrm>
            <a:off x="1066800" y="2308770"/>
            <a:ext cx="2286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4" name="Rectangle 33"/>
          <p:cNvSpPr/>
          <p:nvPr/>
        </p:nvSpPr>
        <p:spPr>
          <a:xfrm>
            <a:off x="1162050" y="2308770"/>
            <a:ext cx="381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5" name="Rounded Rectangle 34"/>
          <p:cNvSpPr/>
          <p:nvPr/>
        </p:nvSpPr>
        <p:spPr>
          <a:xfrm>
            <a:off x="1066800" y="2308770"/>
            <a:ext cx="228600" cy="228600"/>
          </a:xfrm>
          <a:prstGeom prst="roundRect">
            <a:avLst>
              <a:gd name="adj" fmla="val 100000"/>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6" name="TextBox 35"/>
          <p:cNvSpPr txBox="1"/>
          <p:nvPr/>
        </p:nvSpPr>
        <p:spPr>
          <a:xfrm>
            <a:off x="1066800" y="2308770"/>
            <a:ext cx="228600" cy="228600"/>
          </a:xfrm>
          <a:prstGeom prst="rect">
            <a:avLst/>
          </a:prstGeom>
          <a:noFill/>
          <a:ln>
            <a:noFill/>
          </a:ln>
        </p:spPr>
        <p:txBody>
          <a:bodyPr wrap="square" lIns="0" tIns="0" rIns="0" bIns="0" anchor="ctr">
            <a:spAutoFit/>
          </a:bodyPr>
          <a:lstStyle/>
          <a:p>
            <a:pPr algn="ctr"/>
            <a:r>
              <a:rPr sz="1300" b="0" i="0">
                <a:solidFill>
                  <a:srgbClr val="FFFFFF"/>
                </a:solidFill>
                <a:latin typeface="Proxima Nova"/>
              </a:rPr>
              <a:t>4</a:t>
            </a:r>
          </a:p>
        </p:txBody>
      </p:sp>
      <p:sp>
        <p:nvSpPr>
          <p:cNvPr id="37" name="Rectangle 36"/>
          <p:cNvSpPr/>
          <p:nvPr/>
        </p:nvSpPr>
        <p:spPr>
          <a:xfrm>
            <a:off x="1295400" y="2308770"/>
            <a:ext cx="67818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8" name="Rectangle 37"/>
          <p:cNvSpPr/>
          <p:nvPr/>
        </p:nvSpPr>
        <p:spPr>
          <a:xfrm>
            <a:off x="1447800" y="2308770"/>
            <a:ext cx="66294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9" name="TextBox 38"/>
          <p:cNvSpPr txBox="1"/>
          <p:nvPr/>
        </p:nvSpPr>
        <p:spPr>
          <a:xfrm>
            <a:off x="1447800" y="2308770"/>
            <a:ext cx="6629400" cy="228600"/>
          </a:xfrm>
          <a:prstGeom prst="rect">
            <a:avLst/>
          </a:prstGeom>
          <a:noFill/>
          <a:ln>
            <a:noFill/>
          </a:ln>
        </p:spPr>
        <p:txBody>
          <a:bodyPr wrap="square" lIns="0" tIns="0" rIns="0" bIns="0" anchor="t">
            <a:spAutoFit/>
          </a:bodyPr>
          <a:lstStyle/>
          <a:p>
            <a:pPr algn="l"/>
            <a:r>
              <a:rPr sz="1500" b="0" i="0">
                <a:solidFill>
                  <a:srgbClr val="FFFFFF"/>
                </a:solidFill>
                <a:latin typeface="Proxima Nova"/>
              </a:rPr>
              <a:t>Proposed Database Schema Design</a:t>
            </a:r>
          </a:p>
        </p:txBody>
      </p:sp>
      <p:sp>
        <p:nvSpPr>
          <p:cNvPr id="40" name="Rectangle 39"/>
          <p:cNvSpPr/>
          <p:nvPr/>
        </p:nvSpPr>
        <p:spPr>
          <a:xfrm>
            <a:off x="1066800" y="2575470"/>
            <a:ext cx="70104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1" name="Rectangle 40"/>
          <p:cNvSpPr/>
          <p:nvPr/>
        </p:nvSpPr>
        <p:spPr>
          <a:xfrm>
            <a:off x="1066800" y="2575470"/>
            <a:ext cx="2286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2" name="Rectangle 41"/>
          <p:cNvSpPr/>
          <p:nvPr/>
        </p:nvSpPr>
        <p:spPr>
          <a:xfrm>
            <a:off x="1162050" y="2575470"/>
            <a:ext cx="381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3" name="Rounded Rectangle 42"/>
          <p:cNvSpPr/>
          <p:nvPr/>
        </p:nvSpPr>
        <p:spPr>
          <a:xfrm>
            <a:off x="1066800" y="2575470"/>
            <a:ext cx="228600" cy="228600"/>
          </a:xfrm>
          <a:prstGeom prst="roundRect">
            <a:avLst>
              <a:gd name="adj" fmla="val 100000"/>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4" name="TextBox 43"/>
          <p:cNvSpPr txBox="1"/>
          <p:nvPr/>
        </p:nvSpPr>
        <p:spPr>
          <a:xfrm>
            <a:off x="1066800" y="2575470"/>
            <a:ext cx="228600" cy="228600"/>
          </a:xfrm>
          <a:prstGeom prst="rect">
            <a:avLst/>
          </a:prstGeom>
          <a:noFill/>
          <a:ln>
            <a:noFill/>
          </a:ln>
        </p:spPr>
        <p:txBody>
          <a:bodyPr wrap="square" lIns="0" tIns="0" rIns="0" bIns="0" anchor="ctr">
            <a:spAutoFit/>
          </a:bodyPr>
          <a:lstStyle/>
          <a:p>
            <a:pPr algn="ctr"/>
            <a:r>
              <a:rPr sz="1300" b="0" i="0">
                <a:solidFill>
                  <a:srgbClr val="FFFFFF"/>
                </a:solidFill>
                <a:latin typeface="Proxima Nova"/>
              </a:rPr>
              <a:t>5</a:t>
            </a:r>
          </a:p>
        </p:txBody>
      </p:sp>
      <p:sp>
        <p:nvSpPr>
          <p:cNvPr id="45" name="Rectangle 44"/>
          <p:cNvSpPr/>
          <p:nvPr/>
        </p:nvSpPr>
        <p:spPr>
          <a:xfrm>
            <a:off x="1295400" y="2575470"/>
            <a:ext cx="67818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6" name="Rectangle 45"/>
          <p:cNvSpPr/>
          <p:nvPr/>
        </p:nvSpPr>
        <p:spPr>
          <a:xfrm>
            <a:off x="1447800" y="2575470"/>
            <a:ext cx="66294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7" name="TextBox 46"/>
          <p:cNvSpPr txBox="1"/>
          <p:nvPr/>
        </p:nvSpPr>
        <p:spPr>
          <a:xfrm>
            <a:off x="1447800" y="2575470"/>
            <a:ext cx="6629400" cy="228600"/>
          </a:xfrm>
          <a:prstGeom prst="rect">
            <a:avLst/>
          </a:prstGeom>
          <a:noFill/>
          <a:ln>
            <a:noFill/>
          </a:ln>
        </p:spPr>
        <p:txBody>
          <a:bodyPr wrap="square" lIns="0" tIns="0" rIns="0" bIns="0" anchor="t">
            <a:spAutoFit/>
          </a:bodyPr>
          <a:lstStyle/>
          <a:p>
            <a:pPr algn="l"/>
            <a:r>
              <a:rPr sz="1500" b="0" i="0">
                <a:solidFill>
                  <a:srgbClr val="FFFFFF"/>
                </a:solidFill>
                <a:latin typeface="Proxima Nova"/>
              </a:rPr>
              <a:t>Challenges in Database Migration</a:t>
            </a:r>
          </a:p>
        </p:txBody>
      </p:sp>
      <p:sp>
        <p:nvSpPr>
          <p:cNvPr id="48" name="Rectangle 47"/>
          <p:cNvSpPr/>
          <p:nvPr/>
        </p:nvSpPr>
        <p:spPr>
          <a:xfrm>
            <a:off x="1066800" y="2842170"/>
            <a:ext cx="70104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9" name="Rectangle 48"/>
          <p:cNvSpPr/>
          <p:nvPr/>
        </p:nvSpPr>
        <p:spPr>
          <a:xfrm>
            <a:off x="1066800" y="2842170"/>
            <a:ext cx="2286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50" name="Rectangle 49"/>
          <p:cNvSpPr/>
          <p:nvPr/>
        </p:nvSpPr>
        <p:spPr>
          <a:xfrm>
            <a:off x="1162050" y="2842170"/>
            <a:ext cx="381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51" name="Rounded Rectangle 50"/>
          <p:cNvSpPr/>
          <p:nvPr/>
        </p:nvSpPr>
        <p:spPr>
          <a:xfrm>
            <a:off x="1066800" y="2842170"/>
            <a:ext cx="228600" cy="228600"/>
          </a:xfrm>
          <a:prstGeom prst="roundRect">
            <a:avLst>
              <a:gd name="adj" fmla="val 100000"/>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52" name="TextBox 51"/>
          <p:cNvSpPr txBox="1"/>
          <p:nvPr/>
        </p:nvSpPr>
        <p:spPr>
          <a:xfrm>
            <a:off x="1066800" y="2842170"/>
            <a:ext cx="228600" cy="228600"/>
          </a:xfrm>
          <a:prstGeom prst="rect">
            <a:avLst/>
          </a:prstGeom>
          <a:noFill/>
          <a:ln>
            <a:noFill/>
          </a:ln>
        </p:spPr>
        <p:txBody>
          <a:bodyPr wrap="square" lIns="0" tIns="0" rIns="0" bIns="0" anchor="ctr">
            <a:spAutoFit/>
          </a:bodyPr>
          <a:lstStyle/>
          <a:p>
            <a:pPr algn="ctr"/>
            <a:r>
              <a:rPr sz="1300" b="0" i="0">
                <a:solidFill>
                  <a:srgbClr val="FFFFFF"/>
                </a:solidFill>
                <a:latin typeface="Proxima Nova"/>
              </a:rPr>
              <a:t>6</a:t>
            </a:r>
          </a:p>
        </p:txBody>
      </p:sp>
      <p:sp>
        <p:nvSpPr>
          <p:cNvPr id="53" name="Rectangle 52"/>
          <p:cNvSpPr/>
          <p:nvPr/>
        </p:nvSpPr>
        <p:spPr>
          <a:xfrm>
            <a:off x="1295400" y="2842170"/>
            <a:ext cx="67818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54" name="Rectangle 53"/>
          <p:cNvSpPr/>
          <p:nvPr/>
        </p:nvSpPr>
        <p:spPr>
          <a:xfrm>
            <a:off x="1447800" y="2842170"/>
            <a:ext cx="66294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55" name="TextBox 54"/>
          <p:cNvSpPr txBox="1"/>
          <p:nvPr/>
        </p:nvSpPr>
        <p:spPr>
          <a:xfrm>
            <a:off x="1447800" y="2842170"/>
            <a:ext cx="6629400" cy="228600"/>
          </a:xfrm>
          <a:prstGeom prst="rect">
            <a:avLst/>
          </a:prstGeom>
          <a:noFill/>
          <a:ln>
            <a:noFill/>
          </a:ln>
        </p:spPr>
        <p:txBody>
          <a:bodyPr wrap="square" lIns="0" tIns="0" rIns="0" bIns="0" anchor="t">
            <a:spAutoFit/>
          </a:bodyPr>
          <a:lstStyle/>
          <a:p>
            <a:pPr algn="l"/>
            <a:r>
              <a:rPr sz="1500" b="0" i="0">
                <a:solidFill>
                  <a:srgbClr val="FFFFFF"/>
                </a:solidFill>
                <a:latin typeface="Proxima Nova"/>
              </a:rPr>
              <a:t>User Interface Architecture</a:t>
            </a:r>
          </a:p>
        </p:txBody>
      </p:sp>
      <p:sp>
        <p:nvSpPr>
          <p:cNvPr id="56" name="Rectangle 55"/>
          <p:cNvSpPr/>
          <p:nvPr/>
        </p:nvSpPr>
        <p:spPr>
          <a:xfrm>
            <a:off x="1066800" y="3108870"/>
            <a:ext cx="70104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57" name="Rectangle 56"/>
          <p:cNvSpPr/>
          <p:nvPr/>
        </p:nvSpPr>
        <p:spPr>
          <a:xfrm>
            <a:off x="1066800" y="3108870"/>
            <a:ext cx="2286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58" name="Rectangle 57"/>
          <p:cNvSpPr/>
          <p:nvPr/>
        </p:nvSpPr>
        <p:spPr>
          <a:xfrm>
            <a:off x="1162050" y="3108870"/>
            <a:ext cx="381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59" name="Rounded Rectangle 58"/>
          <p:cNvSpPr/>
          <p:nvPr/>
        </p:nvSpPr>
        <p:spPr>
          <a:xfrm>
            <a:off x="1066800" y="3108870"/>
            <a:ext cx="228600" cy="228600"/>
          </a:xfrm>
          <a:prstGeom prst="roundRect">
            <a:avLst>
              <a:gd name="adj" fmla="val 100000"/>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0" name="TextBox 59"/>
          <p:cNvSpPr txBox="1"/>
          <p:nvPr/>
        </p:nvSpPr>
        <p:spPr>
          <a:xfrm>
            <a:off x="1066800" y="3108870"/>
            <a:ext cx="228600" cy="228600"/>
          </a:xfrm>
          <a:prstGeom prst="rect">
            <a:avLst/>
          </a:prstGeom>
          <a:noFill/>
          <a:ln>
            <a:noFill/>
          </a:ln>
        </p:spPr>
        <p:txBody>
          <a:bodyPr wrap="square" lIns="0" tIns="0" rIns="0" bIns="0" anchor="ctr">
            <a:spAutoFit/>
          </a:bodyPr>
          <a:lstStyle/>
          <a:p>
            <a:pPr algn="ctr"/>
            <a:r>
              <a:rPr sz="1300" b="0" i="0">
                <a:solidFill>
                  <a:srgbClr val="FFFFFF"/>
                </a:solidFill>
                <a:latin typeface="Proxima Nova"/>
              </a:rPr>
              <a:t>7</a:t>
            </a:r>
          </a:p>
        </p:txBody>
      </p:sp>
      <p:sp>
        <p:nvSpPr>
          <p:cNvPr id="61" name="Rectangle 60"/>
          <p:cNvSpPr/>
          <p:nvPr/>
        </p:nvSpPr>
        <p:spPr>
          <a:xfrm>
            <a:off x="1295400" y="3108870"/>
            <a:ext cx="67818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2" name="Rectangle 61"/>
          <p:cNvSpPr/>
          <p:nvPr/>
        </p:nvSpPr>
        <p:spPr>
          <a:xfrm>
            <a:off x="1447800" y="3108870"/>
            <a:ext cx="66294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3" name="TextBox 62"/>
          <p:cNvSpPr txBox="1"/>
          <p:nvPr/>
        </p:nvSpPr>
        <p:spPr>
          <a:xfrm>
            <a:off x="1447800" y="3108870"/>
            <a:ext cx="6629400" cy="228600"/>
          </a:xfrm>
          <a:prstGeom prst="rect">
            <a:avLst/>
          </a:prstGeom>
          <a:noFill/>
          <a:ln>
            <a:noFill/>
          </a:ln>
        </p:spPr>
        <p:txBody>
          <a:bodyPr wrap="square" lIns="0" tIns="0" rIns="0" bIns="0" anchor="t">
            <a:spAutoFit/>
          </a:bodyPr>
          <a:lstStyle/>
          <a:p>
            <a:pPr algn="l"/>
            <a:r>
              <a:rPr sz="1500" b="0" i="0">
                <a:solidFill>
                  <a:srgbClr val="FFFFFF"/>
                </a:solidFill>
                <a:latin typeface="Proxima Nova"/>
              </a:rPr>
              <a:t>UI and Framework Approach</a:t>
            </a:r>
          </a:p>
        </p:txBody>
      </p:sp>
      <p:sp>
        <p:nvSpPr>
          <p:cNvPr id="64" name="Rectangle 63"/>
          <p:cNvSpPr/>
          <p:nvPr/>
        </p:nvSpPr>
        <p:spPr>
          <a:xfrm>
            <a:off x="1066800" y="3375570"/>
            <a:ext cx="70104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5" name="Rectangle 64"/>
          <p:cNvSpPr/>
          <p:nvPr/>
        </p:nvSpPr>
        <p:spPr>
          <a:xfrm>
            <a:off x="1066800" y="3375570"/>
            <a:ext cx="2286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6" name="Rectangle 65"/>
          <p:cNvSpPr/>
          <p:nvPr/>
        </p:nvSpPr>
        <p:spPr>
          <a:xfrm>
            <a:off x="1162050" y="3375570"/>
            <a:ext cx="381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7" name="Rounded Rectangle 66"/>
          <p:cNvSpPr/>
          <p:nvPr/>
        </p:nvSpPr>
        <p:spPr>
          <a:xfrm>
            <a:off x="1066800" y="3375570"/>
            <a:ext cx="228600" cy="228600"/>
          </a:xfrm>
          <a:prstGeom prst="roundRect">
            <a:avLst>
              <a:gd name="adj" fmla="val 100000"/>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8" name="TextBox 67"/>
          <p:cNvSpPr txBox="1"/>
          <p:nvPr/>
        </p:nvSpPr>
        <p:spPr>
          <a:xfrm>
            <a:off x="1066800" y="3375570"/>
            <a:ext cx="228600" cy="228600"/>
          </a:xfrm>
          <a:prstGeom prst="rect">
            <a:avLst/>
          </a:prstGeom>
          <a:noFill/>
          <a:ln>
            <a:noFill/>
          </a:ln>
        </p:spPr>
        <p:txBody>
          <a:bodyPr wrap="square" lIns="0" tIns="0" rIns="0" bIns="0" anchor="ctr">
            <a:spAutoFit/>
          </a:bodyPr>
          <a:lstStyle/>
          <a:p>
            <a:pPr algn="ctr"/>
            <a:r>
              <a:rPr sz="1300" b="0" i="0">
                <a:solidFill>
                  <a:srgbClr val="FFFFFF"/>
                </a:solidFill>
                <a:latin typeface="Proxima Nova"/>
              </a:rPr>
              <a:t>8</a:t>
            </a:r>
          </a:p>
        </p:txBody>
      </p:sp>
      <p:sp>
        <p:nvSpPr>
          <p:cNvPr id="69" name="Rectangle 68"/>
          <p:cNvSpPr/>
          <p:nvPr/>
        </p:nvSpPr>
        <p:spPr>
          <a:xfrm>
            <a:off x="1295400" y="3375570"/>
            <a:ext cx="67818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0" name="Rectangle 69"/>
          <p:cNvSpPr/>
          <p:nvPr/>
        </p:nvSpPr>
        <p:spPr>
          <a:xfrm>
            <a:off x="1447800" y="3375570"/>
            <a:ext cx="66294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1" name="TextBox 70"/>
          <p:cNvSpPr txBox="1"/>
          <p:nvPr/>
        </p:nvSpPr>
        <p:spPr>
          <a:xfrm>
            <a:off x="1447800" y="3375570"/>
            <a:ext cx="6629400" cy="228600"/>
          </a:xfrm>
          <a:prstGeom prst="rect">
            <a:avLst/>
          </a:prstGeom>
          <a:noFill/>
          <a:ln>
            <a:noFill/>
          </a:ln>
        </p:spPr>
        <p:txBody>
          <a:bodyPr wrap="square" lIns="0" tIns="0" rIns="0" bIns="0" anchor="t">
            <a:spAutoFit/>
          </a:bodyPr>
          <a:lstStyle/>
          <a:p>
            <a:pPr algn="l"/>
            <a:r>
              <a:rPr sz="1500" b="0" i="0">
                <a:solidFill>
                  <a:srgbClr val="FFFFFF"/>
                </a:solidFill>
                <a:latin typeface="Proxima Nova"/>
              </a:rPr>
              <a:t>Reporting Framework</a:t>
            </a:r>
          </a:p>
        </p:txBody>
      </p:sp>
      <p:sp>
        <p:nvSpPr>
          <p:cNvPr id="72" name="Rectangle 71"/>
          <p:cNvSpPr/>
          <p:nvPr/>
        </p:nvSpPr>
        <p:spPr>
          <a:xfrm>
            <a:off x="1066800" y="3642270"/>
            <a:ext cx="70104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3" name="Rectangle 72"/>
          <p:cNvSpPr/>
          <p:nvPr/>
        </p:nvSpPr>
        <p:spPr>
          <a:xfrm>
            <a:off x="1066800" y="3642270"/>
            <a:ext cx="2286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4" name="Rectangle 73"/>
          <p:cNvSpPr/>
          <p:nvPr/>
        </p:nvSpPr>
        <p:spPr>
          <a:xfrm>
            <a:off x="1162050" y="3642270"/>
            <a:ext cx="381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5" name="Rounded Rectangle 74"/>
          <p:cNvSpPr/>
          <p:nvPr/>
        </p:nvSpPr>
        <p:spPr>
          <a:xfrm>
            <a:off x="1066800" y="3642270"/>
            <a:ext cx="228600" cy="228600"/>
          </a:xfrm>
          <a:prstGeom prst="roundRect">
            <a:avLst>
              <a:gd name="adj" fmla="val 100000"/>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6" name="TextBox 75"/>
          <p:cNvSpPr txBox="1"/>
          <p:nvPr/>
        </p:nvSpPr>
        <p:spPr>
          <a:xfrm>
            <a:off x="1066800" y="3642270"/>
            <a:ext cx="228600" cy="228600"/>
          </a:xfrm>
          <a:prstGeom prst="rect">
            <a:avLst/>
          </a:prstGeom>
          <a:noFill/>
          <a:ln>
            <a:noFill/>
          </a:ln>
        </p:spPr>
        <p:txBody>
          <a:bodyPr wrap="square" lIns="0" tIns="0" rIns="0" bIns="0" anchor="ctr">
            <a:spAutoFit/>
          </a:bodyPr>
          <a:lstStyle/>
          <a:p>
            <a:pPr algn="ctr"/>
            <a:r>
              <a:rPr sz="1300" b="0" i="0">
                <a:solidFill>
                  <a:srgbClr val="FFFFFF"/>
                </a:solidFill>
                <a:latin typeface="Proxima Nova"/>
              </a:rPr>
              <a:t>9</a:t>
            </a:r>
          </a:p>
        </p:txBody>
      </p:sp>
      <p:sp>
        <p:nvSpPr>
          <p:cNvPr id="77" name="Rectangle 76"/>
          <p:cNvSpPr/>
          <p:nvPr/>
        </p:nvSpPr>
        <p:spPr>
          <a:xfrm>
            <a:off x="1295400" y="3642270"/>
            <a:ext cx="67818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8" name="Rectangle 77"/>
          <p:cNvSpPr/>
          <p:nvPr/>
        </p:nvSpPr>
        <p:spPr>
          <a:xfrm>
            <a:off x="1447800" y="3642270"/>
            <a:ext cx="66294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9" name="TextBox 78"/>
          <p:cNvSpPr txBox="1"/>
          <p:nvPr/>
        </p:nvSpPr>
        <p:spPr>
          <a:xfrm>
            <a:off x="1447800" y="3642270"/>
            <a:ext cx="6629400" cy="228600"/>
          </a:xfrm>
          <a:prstGeom prst="rect">
            <a:avLst/>
          </a:prstGeom>
          <a:noFill/>
          <a:ln>
            <a:noFill/>
          </a:ln>
        </p:spPr>
        <p:txBody>
          <a:bodyPr wrap="square" lIns="0" tIns="0" rIns="0" bIns="0" anchor="t">
            <a:spAutoFit/>
          </a:bodyPr>
          <a:lstStyle/>
          <a:p>
            <a:pPr algn="l"/>
            <a:r>
              <a:rPr sz="1500" b="0" i="0">
                <a:solidFill>
                  <a:srgbClr val="FFFFFF"/>
                </a:solidFill>
                <a:latin typeface="Proxima Nova"/>
              </a:rPr>
              <a:t>Data Migration Strategy</a:t>
            </a:r>
          </a:p>
        </p:txBody>
      </p:sp>
      <p:sp>
        <p:nvSpPr>
          <p:cNvPr id="80" name="Rectangle 79"/>
          <p:cNvSpPr/>
          <p:nvPr/>
        </p:nvSpPr>
        <p:spPr>
          <a:xfrm>
            <a:off x="1066800" y="3908970"/>
            <a:ext cx="70104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1" name="Rectangle 80"/>
          <p:cNvSpPr/>
          <p:nvPr/>
        </p:nvSpPr>
        <p:spPr>
          <a:xfrm>
            <a:off x="1066800" y="3908970"/>
            <a:ext cx="2286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2" name="Rectangle 81"/>
          <p:cNvSpPr/>
          <p:nvPr/>
        </p:nvSpPr>
        <p:spPr>
          <a:xfrm>
            <a:off x="1162050" y="3908970"/>
            <a:ext cx="381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3" name="Rounded Rectangle 82"/>
          <p:cNvSpPr/>
          <p:nvPr/>
        </p:nvSpPr>
        <p:spPr>
          <a:xfrm>
            <a:off x="1066800" y="3908970"/>
            <a:ext cx="228600" cy="228600"/>
          </a:xfrm>
          <a:prstGeom prst="roundRect">
            <a:avLst>
              <a:gd name="adj" fmla="val 100000"/>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4" name="TextBox 83"/>
          <p:cNvSpPr txBox="1"/>
          <p:nvPr/>
        </p:nvSpPr>
        <p:spPr>
          <a:xfrm>
            <a:off x="1066800" y="3908970"/>
            <a:ext cx="228600" cy="228600"/>
          </a:xfrm>
          <a:prstGeom prst="rect">
            <a:avLst/>
          </a:prstGeom>
          <a:noFill/>
          <a:ln>
            <a:noFill/>
          </a:ln>
        </p:spPr>
        <p:txBody>
          <a:bodyPr wrap="square" lIns="0" tIns="0" rIns="0" bIns="0" anchor="ctr">
            <a:spAutoFit/>
          </a:bodyPr>
          <a:lstStyle/>
          <a:p>
            <a:pPr algn="ctr"/>
            <a:r>
              <a:rPr sz="1300" b="0" i="0">
                <a:solidFill>
                  <a:srgbClr val="FFFFFF"/>
                </a:solidFill>
                <a:latin typeface="Proxima Nova"/>
              </a:rPr>
              <a:t>10</a:t>
            </a:r>
          </a:p>
        </p:txBody>
      </p:sp>
      <p:sp>
        <p:nvSpPr>
          <p:cNvPr id="85" name="Rectangle 84"/>
          <p:cNvSpPr/>
          <p:nvPr/>
        </p:nvSpPr>
        <p:spPr>
          <a:xfrm>
            <a:off x="1295400" y="3908970"/>
            <a:ext cx="67818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6" name="Rectangle 85"/>
          <p:cNvSpPr/>
          <p:nvPr/>
        </p:nvSpPr>
        <p:spPr>
          <a:xfrm>
            <a:off x="1447800" y="3908970"/>
            <a:ext cx="66294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7" name="TextBox 86"/>
          <p:cNvSpPr txBox="1"/>
          <p:nvPr/>
        </p:nvSpPr>
        <p:spPr>
          <a:xfrm>
            <a:off x="1447800" y="3908970"/>
            <a:ext cx="6629400" cy="228600"/>
          </a:xfrm>
          <a:prstGeom prst="rect">
            <a:avLst/>
          </a:prstGeom>
          <a:noFill/>
          <a:ln>
            <a:noFill/>
          </a:ln>
        </p:spPr>
        <p:txBody>
          <a:bodyPr wrap="square" lIns="0" tIns="0" rIns="0" bIns="0" anchor="t">
            <a:spAutoFit/>
          </a:bodyPr>
          <a:lstStyle/>
          <a:p>
            <a:pPr algn="l"/>
            <a:r>
              <a:rPr sz="1500" b="0" i="0">
                <a:solidFill>
                  <a:srgbClr val="FFFFFF"/>
                </a:solidFill>
                <a:latin typeface="Proxima Nova"/>
              </a:rPr>
              <a:t>Complexity and Deliverables Overview</a:t>
            </a:r>
          </a:p>
        </p:txBody>
      </p:sp>
      <p:sp>
        <p:nvSpPr>
          <p:cNvPr id="88" name="Rectangle 87"/>
          <p:cNvSpPr/>
          <p:nvPr/>
        </p:nvSpPr>
        <p:spPr>
          <a:xfrm>
            <a:off x="1066800" y="4175670"/>
            <a:ext cx="70104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9" name="Rectangle 88"/>
          <p:cNvSpPr/>
          <p:nvPr/>
        </p:nvSpPr>
        <p:spPr>
          <a:xfrm>
            <a:off x="1066800" y="4175670"/>
            <a:ext cx="2286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0" name="Rectangle 89"/>
          <p:cNvSpPr/>
          <p:nvPr/>
        </p:nvSpPr>
        <p:spPr>
          <a:xfrm>
            <a:off x="1162050" y="4175670"/>
            <a:ext cx="381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1" name="Rounded Rectangle 90"/>
          <p:cNvSpPr/>
          <p:nvPr/>
        </p:nvSpPr>
        <p:spPr>
          <a:xfrm>
            <a:off x="1066800" y="4175670"/>
            <a:ext cx="228600" cy="228600"/>
          </a:xfrm>
          <a:prstGeom prst="roundRect">
            <a:avLst>
              <a:gd name="adj" fmla="val 100000"/>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2" name="TextBox 91"/>
          <p:cNvSpPr txBox="1"/>
          <p:nvPr/>
        </p:nvSpPr>
        <p:spPr>
          <a:xfrm>
            <a:off x="1066800" y="4175670"/>
            <a:ext cx="228600" cy="228600"/>
          </a:xfrm>
          <a:prstGeom prst="rect">
            <a:avLst/>
          </a:prstGeom>
          <a:noFill/>
          <a:ln>
            <a:noFill/>
          </a:ln>
        </p:spPr>
        <p:txBody>
          <a:bodyPr wrap="square" lIns="0" tIns="0" rIns="0" bIns="0" anchor="ctr">
            <a:spAutoFit/>
          </a:bodyPr>
          <a:lstStyle/>
          <a:p>
            <a:pPr algn="ctr"/>
            <a:r>
              <a:rPr sz="1300" b="0" i="0">
                <a:solidFill>
                  <a:srgbClr val="FFFFFF"/>
                </a:solidFill>
                <a:latin typeface="Proxima Nova"/>
              </a:rPr>
              <a:t>11</a:t>
            </a:r>
          </a:p>
        </p:txBody>
      </p:sp>
      <p:sp>
        <p:nvSpPr>
          <p:cNvPr id="93" name="Rectangle 92"/>
          <p:cNvSpPr/>
          <p:nvPr/>
        </p:nvSpPr>
        <p:spPr>
          <a:xfrm>
            <a:off x="1295400" y="4175670"/>
            <a:ext cx="67818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4" name="Rectangle 93"/>
          <p:cNvSpPr/>
          <p:nvPr/>
        </p:nvSpPr>
        <p:spPr>
          <a:xfrm>
            <a:off x="1447800" y="4175670"/>
            <a:ext cx="66294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5" name="TextBox 94"/>
          <p:cNvSpPr txBox="1"/>
          <p:nvPr/>
        </p:nvSpPr>
        <p:spPr>
          <a:xfrm>
            <a:off x="1447800" y="4175670"/>
            <a:ext cx="6629400" cy="228600"/>
          </a:xfrm>
          <a:prstGeom prst="rect">
            <a:avLst/>
          </a:prstGeom>
          <a:noFill/>
          <a:ln>
            <a:noFill/>
          </a:ln>
        </p:spPr>
        <p:txBody>
          <a:bodyPr wrap="square" lIns="0" tIns="0" rIns="0" bIns="0" anchor="t">
            <a:spAutoFit/>
          </a:bodyPr>
          <a:lstStyle/>
          <a:p>
            <a:pPr algn="l"/>
            <a:r>
              <a:rPr sz="1500" b="0" i="0">
                <a:solidFill>
                  <a:srgbClr val="FFFFFF"/>
                </a:solidFill>
                <a:latin typeface="Proxima Nova"/>
              </a:rPr>
              <a:t>Pros and Cons of Proposed Approaches</a:t>
            </a:r>
          </a:p>
        </p:txBody>
      </p:sp>
      <p:sp>
        <p:nvSpPr>
          <p:cNvPr id="96" name="Rectangle 95"/>
          <p:cNvSpPr/>
          <p:nvPr/>
        </p:nvSpPr>
        <p:spPr>
          <a:xfrm>
            <a:off x="1066800" y="4442370"/>
            <a:ext cx="70104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7" name="Rectangle 96"/>
          <p:cNvSpPr/>
          <p:nvPr/>
        </p:nvSpPr>
        <p:spPr>
          <a:xfrm>
            <a:off x="1066800" y="4442370"/>
            <a:ext cx="2286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8" name="Rectangle 97"/>
          <p:cNvSpPr/>
          <p:nvPr/>
        </p:nvSpPr>
        <p:spPr>
          <a:xfrm>
            <a:off x="1162050" y="4442370"/>
            <a:ext cx="381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9" name="Rounded Rectangle 98"/>
          <p:cNvSpPr/>
          <p:nvPr/>
        </p:nvSpPr>
        <p:spPr>
          <a:xfrm>
            <a:off x="1066800" y="4442370"/>
            <a:ext cx="228600" cy="228600"/>
          </a:xfrm>
          <a:prstGeom prst="roundRect">
            <a:avLst>
              <a:gd name="adj" fmla="val 100000"/>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0" name="TextBox 99"/>
          <p:cNvSpPr txBox="1"/>
          <p:nvPr/>
        </p:nvSpPr>
        <p:spPr>
          <a:xfrm>
            <a:off x="1066800" y="4442370"/>
            <a:ext cx="228600" cy="228600"/>
          </a:xfrm>
          <a:prstGeom prst="rect">
            <a:avLst/>
          </a:prstGeom>
          <a:noFill/>
          <a:ln>
            <a:noFill/>
          </a:ln>
        </p:spPr>
        <p:txBody>
          <a:bodyPr wrap="square" lIns="0" tIns="0" rIns="0" bIns="0" anchor="ctr">
            <a:spAutoFit/>
          </a:bodyPr>
          <a:lstStyle/>
          <a:p>
            <a:pPr algn="ctr"/>
            <a:r>
              <a:rPr sz="1300" b="0" i="0">
                <a:solidFill>
                  <a:srgbClr val="FFFFFF"/>
                </a:solidFill>
                <a:latin typeface="Proxima Nova"/>
              </a:rPr>
              <a:t>12</a:t>
            </a:r>
          </a:p>
        </p:txBody>
      </p:sp>
      <p:sp>
        <p:nvSpPr>
          <p:cNvPr id="101" name="Rectangle 100"/>
          <p:cNvSpPr/>
          <p:nvPr/>
        </p:nvSpPr>
        <p:spPr>
          <a:xfrm>
            <a:off x="1295400" y="4442370"/>
            <a:ext cx="67818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2" name="Rectangle 101"/>
          <p:cNvSpPr/>
          <p:nvPr/>
        </p:nvSpPr>
        <p:spPr>
          <a:xfrm>
            <a:off x="1447800" y="4442370"/>
            <a:ext cx="66294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3" name="TextBox 102"/>
          <p:cNvSpPr txBox="1"/>
          <p:nvPr/>
        </p:nvSpPr>
        <p:spPr>
          <a:xfrm>
            <a:off x="1447800" y="4442370"/>
            <a:ext cx="6629400" cy="228600"/>
          </a:xfrm>
          <a:prstGeom prst="rect">
            <a:avLst/>
          </a:prstGeom>
          <a:noFill/>
          <a:ln>
            <a:noFill/>
          </a:ln>
        </p:spPr>
        <p:txBody>
          <a:bodyPr wrap="square" lIns="0" tIns="0" rIns="0" bIns="0" anchor="t">
            <a:spAutoFit/>
          </a:bodyPr>
          <a:lstStyle/>
          <a:p>
            <a:pPr algn="l"/>
            <a:r>
              <a:rPr lang="en-CA" sz="1500" b="0" i="0" dirty="0">
                <a:solidFill>
                  <a:srgbClr val="FFFFFF"/>
                </a:solidFill>
                <a:latin typeface="Proxima Nova"/>
              </a:rPr>
              <a:t>UI Demo, </a:t>
            </a:r>
            <a:r>
              <a:rPr sz="1500" b="0" i="0" dirty="0">
                <a:solidFill>
                  <a:srgbClr val="FFFFFF"/>
                </a:solidFill>
                <a:latin typeface="Proxima Nova"/>
              </a:rPr>
              <a:t>Conclusion and Future Work</a:t>
            </a:r>
            <a:r>
              <a:rPr lang="en-CA" sz="1500" b="0" i="0" dirty="0">
                <a:solidFill>
                  <a:srgbClr val="FFFFFF"/>
                </a:solidFill>
                <a:latin typeface="Proxima Nova"/>
              </a:rPr>
              <a:t>, QA</a:t>
            </a:r>
            <a:endParaRPr sz="1500" b="0" i="0" dirty="0">
              <a:solidFill>
                <a:srgbClr val="FFFFFF"/>
              </a:solidFill>
              <a:latin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ctr"/>
            <a:r>
              <a:rPr dirty="0"/>
              <a:t>Project Overview</a:t>
            </a:r>
          </a:p>
        </p:txBody>
      </p:sp>
      <p:sp>
        <p:nvSpPr>
          <p:cNvPr id="4" name="Subtitle 3"/>
          <p:cNvSpPr>
            <a:spLocks noGrp="1"/>
          </p:cNvSpPr>
          <p:nvPr>
            <p:ph type="subTitle" idx="2"/>
          </p:nvPr>
        </p:nvSpPr>
        <p:spPr/>
        <p:txBody>
          <a:bodyPr>
            <a:normAutofit/>
          </a:bodyPr>
          <a:lstStyle/>
          <a:p>
            <a:pPr algn="ctr"/>
            <a:r>
              <a:rPr dirty="0"/>
              <a:t>Objective, Problem Statement, Complexity Overview, Existing Challenges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FFFFFF"/>
                </a:solidFill>
                <a:latin typeface="Proxima Nova"/>
              </a:defRPr>
            </a:pPr>
            <a:endParaRPr/>
          </a:p>
        </p:txBody>
      </p:sp>
      <p:sp>
        <p:nvSpPr>
          <p:cNvPr id="7" name="Rectangle 6"/>
          <p:cNvSpPr/>
          <p:nvPr/>
        </p:nvSpPr>
        <p:spPr>
          <a:xfrm>
            <a:off x="228600" y="1508670"/>
            <a:ext cx="8686800"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603277"/>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dirty="0">
                <a:solidFill>
                  <a:srgbClr val="FFFFFF"/>
                </a:solidFill>
                <a:latin typeface="Proxima Nova"/>
              </a:rPr>
              <a:t>Project Objective:</a:t>
            </a:r>
            <a:r>
              <a:rPr sz="1300" b="0" i="0" dirty="0">
                <a:solidFill>
                  <a:srgbClr val="FFFFFF"/>
                </a:solidFill>
                <a:latin typeface="Proxima Nova"/>
              </a:rPr>
              <a:t> To establish a comprehensive estimate framework that </a:t>
            </a:r>
            <a:r>
              <a:rPr lang="en-CA" sz="1300" b="0" i="0" dirty="0">
                <a:solidFill>
                  <a:srgbClr val="FFFFFF"/>
                </a:solidFill>
                <a:latin typeface="Proxima Nova"/>
              </a:rPr>
              <a:t> uses new technology, which will be easy to maintain</a:t>
            </a:r>
            <a:endParaRPr sz="1300" b="0" i="0" dirty="0">
              <a:solidFill>
                <a:srgbClr val="FFFFFF"/>
              </a:solidFill>
              <a:latin typeface="Proxima Nova"/>
            </a:endParaRPr>
          </a:p>
          <a:p>
            <a:pPr marL="228600" lvl="1" indent="-91440" algn="l">
              <a:spcBef>
                <a:spcPts val="1200"/>
              </a:spcBef>
              <a:spcAft>
                <a:spcPts val="0"/>
              </a:spcAft>
              <a:buSzPct val="100000"/>
              <a:buFont typeface="Arial"/>
              <a:buChar char="•"/>
            </a:pPr>
            <a:r>
              <a:rPr sz="1300" b="1" i="0" dirty="0">
                <a:solidFill>
                  <a:srgbClr val="FFFFFF"/>
                </a:solidFill>
                <a:latin typeface="Proxima Nova"/>
              </a:rPr>
              <a:t>Problem Statement:</a:t>
            </a:r>
            <a:r>
              <a:rPr sz="1300" b="0" i="0" dirty="0">
                <a:solidFill>
                  <a:srgbClr val="FFFFFF"/>
                </a:solidFill>
                <a:latin typeface="Proxima Nova"/>
              </a:rPr>
              <a:t> The current cost estimation </a:t>
            </a:r>
            <a:r>
              <a:rPr lang="en-CA" sz="1300" b="0" i="0" dirty="0">
                <a:solidFill>
                  <a:srgbClr val="FFFFFF"/>
                </a:solidFill>
                <a:latin typeface="Proxima Nova"/>
              </a:rPr>
              <a:t>is using out of support software tools, adding more technology risk</a:t>
            </a:r>
            <a:r>
              <a:rPr sz="1300" b="0" i="0" dirty="0">
                <a:solidFill>
                  <a:srgbClr val="FFFFFF"/>
                </a:solidFill>
                <a:latin typeface="Proxima Nova"/>
              </a:rPr>
              <a:t>.</a:t>
            </a:r>
          </a:p>
          <a:p>
            <a:pPr marL="228600" lvl="1" indent="-91440" algn="l">
              <a:spcBef>
                <a:spcPts val="1200"/>
              </a:spcBef>
              <a:spcAft>
                <a:spcPts val="0"/>
              </a:spcAft>
              <a:buSzPct val="100000"/>
              <a:buFont typeface="Arial"/>
              <a:buChar char="•"/>
            </a:pPr>
            <a:r>
              <a:rPr sz="1300" b="1" i="0" dirty="0">
                <a:solidFill>
                  <a:srgbClr val="FFFFFF"/>
                </a:solidFill>
                <a:latin typeface="Proxima Nova"/>
              </a:rPr>
              <a:t>Complexity Overview:</a:t>
            </a:r>
            <a:r>
              <a:rPr sz="1300" b="0" i="0" dirty="0">
                <a:solidFill>
                  <a:srgbClr val="FFFFFF"/>
                </a:solidFill>
                <a:latin typeface="Proxima Nova"/>
              </a:rPr>
              <a:t> The project entails a complex architecture</a:t>
            </a:r>
            <a:r>
              <a:rPr lang="en-CA" sz="1300" b="0" i="0" dirty="0">
                <a:solidFill>
                  <a:srgbClr val="FFFFFF"/>
                </a:solidFill>
                <a:latin typeface="Proxima Nova"/>
              </a:rPr>
              <a:t> – Database redesign,  Data migration from Oracle database to SQL 2022 database</a:t>
            </a:r>
            <a:endParaRPr sz="1300" b="0" i="0" dirty="0">
              <a:solidFill>
                <a:srgbClr val="FFFFFF"/>
              </a:solidFill>
              <a:latin typeface="Proxima Nova"/>
            </a:endParaRPr>
          </a:p>
        </p:txBody>
      </p:sp>
      <p:sp>
        <p:nvSpPr>
          <p:cNvPr id="10" name="Rectangle 9"/>
          <p:cNvSpPr/>
          <p:nvPr/>
        </p:nvSpPr>
        <p:spPr>
          <a:xfrm>
            <a:off x="4724400" y="1508670"/>
            <a:ext cx="4190999"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h5ja0fo_.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FFFFFF"/>
                </a:solidFill>
                <a:latin typeface="Proxima Nova"/>
              </a:rPr>
              <a:t>Photo by Isaac Smith on Unsplash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ctr"/>
            <a:r>
              <a:rPr dirty="0"/>
              <a:t>Complexity and Deliverables Overview</a:t>
            </a:r>
          </a:p>
        </p:txBody>
      </p:sp>
      <p:sp>
        <p:nvSpPr>
          <p:cNvPr id="4" name="Subtitle 3"/>
          <p:cNvSpPr>
            <a:spLocks noGrp="1"/>
          </p:cNvSpPr>
          <p:nvPr>
            <p:ph type="subTitle" idx="2"/>
          </p:nvPr>
        </p:nvSpPr>
        <p:spPr/>
        <p:txBody>
          <a:bodyPr>
            <a:normAutofit/>
          </a:bodyPr>
          <a:lstStyle/>
          <a:p>
            <a:pPr algn="ctr"/>
            <a:r>
              <a:rPr dirty="0"/>
              <a:t> UI Screens, Database Object</a:t>
            </a:r>
            <a:r>
              <a:rPr lang="en-CA" dirty="0"/>
              <a:t>, SSO, Reports, IFS Data Fetch</a:t>
            </a:r>
            <a:endParaRPr dirty="0"/>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FFFFFF"/>
                </a:solidFill>
                <a:latin typeface="Proxima Nova"/>
              </a:defRPr>
            </a:pPr>
            <a:endParaRPr/>
          </a:p>
        </p:txBody>
      </p:sp>
      <p:sp>
        <p:nvSpPr>
          <p:cNvPr id="7" name="Rectangle 6"/>
          <p:cNvSpPr/>
          <p:nvPr/>
        </p:nvSpPr>
        <p:spPr>
          <a:xfrm>
            <a:off x="228600" y="1508670"/>
            <a:ext cx="8686800" cy="29634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9634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229445"/>
            <a:ext cx="4190999" cy="3865161"/>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dirty="0">
                <a:solidFill>
                  <a:srgbClr val="FFFFFF"/>
                </a:solidFill>
                <a:latin typeface="Proxima Nova"/>
              </a:rPr>
              <a:t>Number of UI Screens:</a:t>
            </a:r>
            <a:r>
              <a:rPr sz="1300" b="0" i="0" dirty="0">
                <a:solidFill>
                  <a:srgbClr val="FFFFFF"/>
                </a:solidFill>
                <a:latin typeface="Proxima Nova"/>
              </a:rPr>
              <a:t> Overall UI consists of multiple screens, specifically: Parts (8), Vehicles (8), Labor (6), Costs (5), Vehicle Types (5), and Reports (6).</a:t>
            </a:r>
          </a:p>
          <a:p>
            <a:pPr marL="228600" lvl="1" indent="-91440" algn="l">
              <a:spcBef>
                <a:spcPts val="1200"/>
              </a:spcBef>
              <a:spcAft>
                <a:spcPts val="0"/>
              </a:spcAft>
              <a:buSzPct val="100000"/>
              <a:buFont typeface="Arial"/>
              <a:buChar char="•"/>
            </a:pPr>
            <a:r>
              <a:rPr sz="1300" b="1" i="0" dirty="0">
                <a:solidFill>
                  <a:srgbClr val="FFFFFF"/>
                </a:solidFill>
                <a:latin typeface="Proxima Nova"/>
              </a:rPr>
              <a:t>Database Objects Overview:</a:t>
            </a:r>
            <a:r>
              <a:rPr sz="1300" b="0" i="0" dirty="0">
                <a:solidFill>
                  <a:srgbClr val="FFFFFF"/>
                </a:solidFill>
                <a:latin typeface="Proxima Nova"/>
              </a:rPr>
              <a:t> In total, our design will feature 87 tables, 7 views, 24 stored procedures, and 6 SQL functions that will drive the application.</a:t>
            </a:r>
            <a:endParaRPr lang="en-CA" sz="1300" b="0" i="0" dirty="0">
              <a:solidFill>
                <a:srgbClr val="FFFFFF"/>
              </a:solidFill>
              <a:latin typeface="Proxima Nova"/>
            </a:endParaRPr>
          </a:p>
          <a:p>
            <a:pPr marL="228600" lvl="1" indent="-91440">
              <a:spcBef>
                <a:spcPts val="1200"/>
              </a:spcBef>
              <a:buSzPct val="100000"/>
              <a:buFont typeface="Arial"/>
              <a:buChar char="•"/>
            </a:pPr>
            <a:r>
              <a:rPr lang="en-US" sz="1300" b="1" dirty="0">
                <a:solidFill>
                  <a:srgbClr val="FFFFFF"/>
                </a:solidFill>
                <a:latin typeface="Proxima Nova"/>
              </a:rPr>
              <a:t>SSO</a:t>
            </a:r>
            <a:r>
              <a:rPr lang="en-US" sz="1300" b="1" i="0" dirty="0">
                <a:solidFill>
                  <a:srgbClr val="FFFFFF"/>
                </a:solidFill>
                <a:latin typeface="Proxima Nova"/>
              </a:rPr>
              <a:t> Overview:</a:t>
            </a:r>
            <a:r>
              <a:rPr lang="en-US" sz="1300" b="0" i="0" dirty="0">
                <a:solidFill>
                  <a:srgbClr val="FFFFFF"/>
                </a:solidFill>
                <a:latin typeface="Proxima Nova"/>
              </a:rPr>
              <a:t>  4 types of users. SSO solutio</a:t>
            </a:r>
            <a:r>
              <a:rPr lang="en-US" sz="1300" dirty="0">
                <a:solidFill>
                  <a:srgbClr val="FFFFFF"/>
                </a:solidFill>
                <a:latin typeface="Proxima Nova"/>
              </a:rPr>
              <a:t>n for authentication and authorization. 6 Reports. </a:t>
            </a:r>
            <a:r>
              <a:rPr lang="en-US" sz="1300" b="0" i="0" dirty="0">
                <a:solidFill>
                  <a:srgbClr val="FFFFFF"/>
                </a:solidFill>
                <a:latin typeface="Proxima Nova"/>
              </a:rPr>
              <a:t>.</a:t>
            </a:r>
            <a:endParaRPr sz="1300" b="0" i="0" dirty="0">
              <a:solidFill>
                <a:srgbClr val="FFFFFF"/>
              </a:solidFill>
              <a:latin typeface="Proxima Nova"/>
            </a:endParaRPr>
          </a:p>
          <a:p>
            <a:pPr marL="228600" lvl="1" indent="-91440" algn="l">
              <a:spcBef>
                <a:spcPts val="1200"/>
              </a:spcBef>
              <a:spcAft>
                <a:spcPts val="0"/>
              </a:spcAft>
              <a:buSzPct val="100000"/>
              <a:buFont typeface="Arial"/>
              <a:buChar char="•"/>
            </a:pPr>
            <a:r>
              <a:rPr lang="en-CA" sz="1300" b="1" i="0" dirty="0">
                <a:solidFill>
                  <a:srgbClr val="FFFFFF"/>
                </a:solidFill>
                <a:latin typeface="Proxima Nova"/>
              </a:rPr>
              <a:t>Reports</a:t>
            </a:r>
            <a:r>
              <a:rPr sz="1300" b="1" i="0" dirty="0">
                <a:solidFill>
                  <a:srgbClr val="FFFFFF"/>
                </a:solidFill>
                <a:latin typeface="Proxima Nova"/>
              </a:rPr>
              <a:t>:</a:t>
            </a:r>
            <a:r>
              <a:rPr sz="1300" b="0" i="0" dirty="0">
                <a:solidFill>
                  <a:srgbClr val="FFFFFF"/>
                </a:solidFill>
                <a:latin typeface="Proxima Nova"/>
              </a:rPr>
              <a:t> </a:t>
            </a:r>
            <a:r>
              <a:rPr lang="en-CA" sz="1300" b="0" i="0" dirty="0">
                <a:solidFill>
                  <a:srgbClr val="FFFFFF"/>
                </a:solidFill>
                <a:latin typeface="Proxima Nova"/>
              </a:rPr>
              <a:t> Application generates 6 reports</a:t>
            </a:r>
          </a:p>
          <a:p>
            <a:pPr marL="228600" lvl="1" indent="-91440">
              <a:spcBef>
                <a:spcPts val="1200"/>
              </a:spcBef>
              <a:buSzPct val="100000"/>
              <a:buFont typeface="Arial"/>
              <a:buChar char="•"/>
            </a:pPr>
            <a:r>
              <a:rPr lang="en-CA" sz="1300" b="1" i="0" dirty="0">
                <a:solidFill>
                  <a:srgbClr val="FFFFFF"/>
                </a:solidFill>
                <a:latin typeface="Proxima Nova"/>
              </a:rPr>
              <a:t>Data from IFS Database:</a:t>
            </a:r>
            <a:r>
              <a:rPr lang="en-CA" sz="1300" b="0" i="0" dirty="0">
                <a:solidFill>
                  <a:srgbClr val="FFFFFF"/>
                </a:solidFill>
                <a:latin typeface="Proxima Nova"/>
              </a:rPr>
              <a:t>  Application needs data from IFS database in daily basis</a:t>
            </a:r>
          </a:p>
          <a:p>
            <a:pPr marL="228600" lvl="1" indent="-91440" algn="l">
              <a:spcBef>
                <a:spcPts val="1200"/>
              </a:spcBef>
              <a:spcAft>
                <a:spcPts val="0"/>
              </a:spcAft>
              <a:buSzPct val="100000"/>
              <a:buFont typeface="Arial"/>
              <a:buChar char="•"/>
            </a:pPr>
            <a:endParaRPr sz="1300" b="0" i="0" dirty="0">
              <a:solidFill>
                <a:srgbClr val="FFFFFF"/>
              </a:solidFill>
              <a:latin typeface="Proxima Nova"/>
            </a:endParaRPr>
          </a:p>
        </p:txBody>
      </p:sp>
      <p:sp>
        <p:nvSpPr>
          <p:cNvPr id="10" name="Rectangle 9"/>
          <p:cNvSpPr/>
          <p:nvPr/>
        </p:nvSpPr>
        <p:spPr>
          <a:xfrm>
            <a:off x="4724400" y="1508670"/>
            <a:ext cx="4190999" cy="29634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nf556ker.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FFFFFF"/>
                </a:solidFill>
                <a:latin typeface="Proxima Nova"/>
              </a:rPr>
              <a:t>Photo by Amélie Mourichon on Unsplash</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ctr"/>
            <a:r>
              <a:rPr dirty="0"/>
              <a:t>Database Migration Needs</a:t>
            </a:r>
          </a:p>
        </p:txBody>
      </p:sp>
      <p:sp>
        <p:nvSpPr>
          <p:cNvPr id="4" name="Subtitle 3"/>
          <p:cNvSpPr>
            <a:spLocks noGrp="1"/>
          </p:cNvSpPr>
          <p:nvPr>
            <p:ph type="subTitle" idx="2"/>
          </p:nvPr>
        </p:nvSpPr>
        <p:spPr/>
        <p:txBody>
          <a:bodyPr>
            <a:normAutofit fontScale="92500" lnSpcReduction="20000"/>
          </a:bodyPr>
          <a:lstStyle/>
          <a:p>
            <a:pPr algn="ctr"/>
            <a:r>
              <a:rPr dirty="0"/>
              <a:t>Challenges of Oracle to SQL Server, Schema Analysis, Migration Complexity, Number of Tables and Stored Procedures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100" b="0" i="0">
                <a:solidFill>
                  <a:srgbClr val="FFFFFF"/>
                </a:solidFill>
                <a:latin typeface="Proxima Nova"/>
              </a:defRPr>
            </a:pPr>
            <a:endParaRPr/>
          </a:p>
        </p:txBody>
      </p:sp>
      <p:sp>
        <p:nvSpPr>
          <p:cNvPr id="7" name="Rectangle 6"/>
          <p:cNvSpPr/>
          <p:nvPr/>
        </p:nvSpPr>
        <p:spPr>
          <a:xfrm>
            <a:off x="228600" y="1508670"/>
            <a:ext cx="8686800" cy="295007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95007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950071"/>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100" b="1" i="0">
                <a:solidFill>
                  <a:srgbClr val="FFFFFF"/>
                </a:solidFill>
                <a:latin typeface="Proxima Nova"/>
              </a:rPr>
              <a:t>Challenges of Migration:</a:t>
            </a:r>
            <a:r>
              <a:rPr sz="1100" b="0" i="0">
                <a:solidFill>
                  <a:srgbClr val="FFFFFF"/>
                </a:solidFill>
                <a:latin typeface="Proxima Nova"/>
              </a:rPr>
              <a:t> Transitioning from Oracle to SQL Server presents complexities such as schema incompatibility and lack of existing constraints.</a:t>
            </a:r>
          </a:p>
          <a:p>
            <a:pPr marL="228600" lvl="1" indent="-91440" algn="l">
              <a:spcBef>
                <a:spcPts val="1200"/>
              </a:spcBef>
              <a:spcAft>
                <a:spcPts val="0"/>
              </a:spcAft>
              <a:buSzPct val="100000"/>
              <a:buFont typeface="Arial"/>
              <a:buChar char="•"/>
            </a:pPr>
            <a:r>
              <a:rPr sz="1100" b="1" i="0">
                <a:solidFill>
                  <a:srgbClr val="FFFFFF"/>
                </a:solidFill>
                <a:latin typeface="Proxima Nova"/>
              </a:rPr>
              <a:t>Number of Database Objects:</a:t>
            </a:r>
            <a:r>
              <a:rPr sz="1100" b="0" i="0">
                <a:solidFill>
                  <a:srgbClr val="FFFFFF"/>
                </a:solidFill>
                <a:latin typeface="Proxima Nova"/>
              </a:rPr>
              <a:t> In this migration effort, we are dealing with 87 tables, 7 views, 24 stored procedures, and 6 SQL functions, all necessitating careful planning.</a:t>
            </a:r>
          </a:p>
          <a:p>
            <a:pPr marL="228600" lvl="1" indent="-91440" algn="l">
              <a:spcBef>
                <a:spcPts val="1200"/>
              </a:spcBef>
              <a:spcAft>
                <a:spcPts val="0"/>
              </a:spcAft>
              <a:buSzPct val="100000"/>
              <a:buFont typeface="Arial"/>
              <a:buChar char="•"/>
            </a:pPr>
            <a:r>
              <a:rPr sz="1100" b="1" i="0">
                <a:solidFill>
                  <a:srgbClr val="FFFFFF"/>
                </a:solidFill>
                <a:latin typeface="Proxima Nova"/>
              </a:rPr>
              <a:t>Schema Analysis Importance:</a:t>
            </a:r>
            <a:r>
              <a:rPr sz="1100" b="0" i="0">
                <a:solidFill>
                  <a:srgbClr val="FFFFFF"/>
                </a:solidFill>
                <a:latin typeface="Proxima Nova"/>
              </a:rPr>
              <a:t> Understanding the current Oracle schema is crucial for designing a new structure that can incorporate foreign key constraints and normalization.</a:t>
            </a:r>
          </a:p>
          <a:p>
            <a:pPr marL="228600" lvl="1" indent="-91440" algn="l">
              <a:spcBef>
                <a:spcPts val="1200"/>
              </a:spcBef>
              <a:spcAft>
                <a:spcPts val="0"/>
              </a:spcAft>
              <a:buSzPct val="100000"/>
              <a:buFont typeface="Arial"/>
              <a:buChar char="•"/>
            </a:pPr>
            <a:r>
              <a:rPr sz="1100" b="1" i="0">
                <a:solidFill>
                  <a:srgbClr val="FFFFFF"/>
                </a:solidFill>
                <a:latin typeface="Proxima Nova"/>
              </a:rPr>
              <a:t>Migration Complexity Factors:</a:t>
            </a:r>
            <a:r>
              <a:rPr sz="1100" b="0" i="0">
                <a:solidFill>
                  <a:srgbClr val="FFFFFF"/>
                </a:solidFill>
                <a:latin typeface="Proxima Nova"/>
              </a:rPr>
              <a:t> Challenges related to reference data and ensuring data integrity throughout the migration process pose significant obstacles.</a:t>
            </a:r>
          </a:p>
        </p:txBody>
      </p:sp>
      <p:sp>
        <p:nvSpPr>
          <p:cNvPr id="10" name="Rectangle 9"/>
          <p:cNvSpPr/>
          <p:nvPr/>
        </p:nvSpPr>
        <p:spPr>
          <a:xfrm>
            <a:off x="4724400" y="1508670"/>
            <a:ext cx="4190999" cy="295007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qraozypm.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FFFFFF"/>
                </a:solidFill>
                <a:latin typeface="Proxima Nova"/>
              </a:rPr>
              <a:t>Photo by Taylor Vick on Unsplash</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ctr"/>
            <a:r>
              <a:rPr dirty="0"/>
              <a:t>Proposed Database Schema Design</a:t>
            </a:r>
          </a:p>
        </p:txBody>
      </p:sp>
      <p:sp>
        <p:nvSpPr>
          <p:cNvPr id="4" name="Subtitle 3"/>
          <p:cNvSpPr>
            <a:spLocks noGrp="1"/>
          </p:cNvSpPr>
          <p:nvPr>
            <p:ph type="subTitle" idx="2"/>
          </p:nvPr>
        </p:nvSpPr>
        <p:spPr/>
        <p:txBody>
          <a:bodyPr>
            <a:normAutofit fontScale="92500" lnSpcReduction="20000"/>
          </a:bodyPr>
          <a:lstStyle/>
          <a:p>
            <a:pPr algn="ctr"/>
            <a:r>
              <a:rPr dirty="0"/>
              <a:t>New Schema Development, Foreign Key Constraints, Phase-wise Migration Approach, Major Deliverables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FFFFFF"/>
                </a:solidFill>
                <a:latin typeface="Proxima Nova"/>
              </a:defRPr>
            </a:pPr>
            <a:endParaRPr/>
          </a:p>
        </p:txBody>
      </p:sp>
      <p:sp>
        <p:nvSpPr>
          <p:cNvPr id="7" name="Rectangle 6"/>
          <p:cNvSpPr/>
          <p:nvPr/>
        </p:nvSpPr>
        <p:spPr>
          <a:xfrm>
            <a:off x="228600" y="1508670"/>
            <a:ext cx="8686800" cy="3169146"/>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3169146"/>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803332"/>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dirty="0">
                <a:solidFill>
                  <a:srgbClr val="FFFFFF"/>
                </a:solidFill>
                <a:latin typeface="Proxima Nova"/>
              </a:rPr>
              <a:t>New Schema Development:</a:t>
            </a:r>
            <a:r>
              <a:rPr sz="1300" b="0" i="0" dirty="0">
                <a:solidFill>
                  <a:srgbClr val="FFFFFF"/>
                </a:solidFill>
                <a:latin typeface="Proxima Nova"/>
              </a:rPr>
              <a:t> The design of the new schema will incorporate foreign key constraints to enhance data integrity and enforce relationships between entities.</a:t>
            </a:r>
          </a:p>
          <a:p>
            <a:pPr marL="228600" lvl="1" indent="-91440" algn="l">
              <a:spcBef>
                <a:spcPts val="1200"/>
              </a:spcBef>
              <a:spcAft>
                <a:spcPts val="0"/>
              </a:spcAft>
              <a:buSzPct val="100000"/>
              <a:buFont typeface="Arial"/>
              <a:buChar char="•"/>
            </a:pPr>
            <a:r>
              <a:rPr sz="1300" b="1" i="0" dirty="0">
                <a:solidFill>
                  <a:srgbClr val="FFFFFF"/>
                </a:solidFill>
                <a:latin typeface="Proxima Nova"/>
              </a:rPr>
              <a:t>Phase-wise Migration Approach:</a:t>
            </a:r>
            <a:r>
              <a:rPr sz="1300" b="0" i="0" dirty="0">
                <a:solidFill>
                  <a:srgbClr val="FFFFFF"/>
                </a:solidFill>
                <a:latin typeface="Proxima Nova"/>
              </a:rPr>
              <a:t> The migration will be carried out in phases, starting with essential components, and iteratively refining each stage to adapt to changes.</a:t>
            </a:r>
          </a:p>
          <a:p>
            <a:pPr marL="228600" lvl="1" indent="-91440" algn="l">
              <a:spcBef>
                <a:spcPts val="1200"/>
              </a:spcBef>
              <a:spcAft>
                <a:spcPts val="0"/>
              </a:spcAft>
              <a:buSzPct val="100000"/>
              <a:buFont typeface="Arial"/>
              <a:buChar char="•"/>
            </a:pPr>
            <a:r>
              <a:rPr sz="1300" b="1" i="0" dirty="0">
                <a:solidFill>
                  <a:srgbClr val="FFFFFF"/>
                </a:solidFill>
                <a:latin typeface="Proxima Nova"/>
              </a:rPr>
              <a:t>Major Deliverables:</a:t>
            </a:r>
            <a:r>
              <a:rPr sz="1300" b="0" i="0" dirty="0">
                <a:solidFill>
                  <a:srgbClr val="FFFFFF"/>
                </a:solidFill>
                <a:latin typeface="Proxima Nova"/>
              </a:rPr>
              <a:t> Key deliverables include the finalized database schema and  mapping document to ensure clarity in the migration process.</a:t>
            </a:r>
          </a:p>
        </p:txBody>
      </p:sp>
      <p:sp>
        <p:nvSpPr>
          <p:cNvPr id="10" name="Rectangle 9"/>
          <p:cNvSpPr/>
          <p:nvPr/>
        </p:nvSpPr>
        <p:spPr>
          <a:xfrm>
            <a:off x="4724400" y="1508670"/>
            <a:ext cx="4190999" cy="3169146"/>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wueq_w51.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FFFFFF"/>
                </a:solidFill>
                <a:latin typeface="Proxima Nova"/>
              </a:rPr>
              <a:t>Photo by Hanna Morris on Unsplash</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ctr"/>
            <a:r>
              <a:rPr dirty="0"/>
              <a:t>Challenges in Database Migration</a:t>
            </a:r>
          </a:p>
        </p:txBody>
      </p:sp>
      <p:sp>
        <p:nvSpPr>
          <p:cNvPr id="4" name="Subtitle 3"/>
          <p:cNvSpPr>
            <a:spLocks noGrp="1"/>
          </p:cNvSpPr>
          <p:nvPr>
            <p:ph type="subTitle" idx="2"/>
          </p:nvPr>
        </p:nvSpPr>
        <p:spPr/>
        <p:txBody>
          <a:bodyPr>
            <a:normAutofit fontScale="92500" lnSpcReduction="20000"/>
          </a:bodyPr>
          <a:lstStyle/>
          <a:p>
            <a:pPr algn="ctr"/>
            <a:r>
              <a:rPr dirty="0"/>
              <a:t>Obsolete Schema, Lack of Constraints, Iterative Migration Process, Data Mapping Considerations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FFFFFF"/>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169128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2692300" cy="169128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cjcgf9ix.png"/>
          <p:cNvPicPr>
            <a:picLocks noChangeAspect="1"/>
          </p:cNvPicPr>
          <p:nvPr/>
        </p:nvPicPr>
        <p:blipFill>
          <a:blip r:embed="rId3"/>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lIns="0" tIns="0" rIns="0" bIns="0" anchor="t">
            <a:spAutoFit/>
          </a:bodyPr>
          <a:lstStyle/>
          <a:p>
            <a:pPr algn="ctr"/>
            <a:r>
              <a:rPr sz="1300" b="1" i="0">
                <a:solidFill>
                  <a:srgbClr val="FFFFFF"/>
                </a:solidFill>
                <a:latin typeface="Proxima Nova"/>
              </a:rPr>
              <a:t>Obsolete Schema Issues</a:t>
            </a:r>
          </a:p>
          <a:p>
            <a:pPr algn="ctr">
              <a:spcAft>
                <a:spcPts val="1200"/>
              </a:spcAft>
            </a:pPr>
            <a:r>
              <a:rPr sz="1300" b="0" i="0">
                <a:solidFill>
                  <a:srgbClr val="FFFFFF"/>
                </a:solidFill>
                <a:latin typeface="Proxima Nova"/>
              </a:rPr>
              <a:t>Old schemas create barriers to effective migration due to their lack of constraints and outdated structures that hinder adaptation.</a:t>
            </a:r>
          </a:p>
        </p:txBody>
      </p:sp>
      <p:sp>
        <p:nvSpPr>
          <p:cNvPr id="14" name="Rectangle 13"/>
          <p:cNvSpPr/>
          <p:nvPr/>
        </p:nvSpPr>
        <p:spPr>
          <a:xfrm>
            <a:off x="3225700" y="1508670"/>
            <a:ext cx="2692449" cy="169128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5q387sue.png"/>
          <p:cNvPicPr>
            <a:picLocks noChangeAspect="1"/>
          </p:cNvPicPr>
          <p:nvPr/>
        </p:nvPicPr>
        <p:blipFill>
          <a:blip r:embed="rId4"/>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lIns="0" tIns="0" rIns="0" bIns="0" anchor="t">
            <a:spAutoFit/>
          </a:bodyPr>
          <a:lstStyle/>
          <a:p>
            <a:pPr algn="ctr"/>
            <a:r>
              <a:rPr sz="1300" b="1" i="0">
                <a:solidFill>
                  <a:srgbClr val="FFFFFF"/>
                </a:solidFill>
                <a:latin typeface="Proxima Nova"/>
              </a:rPr>
              <a:t>Iterative Migration Process</a:t>
            </a:r>
          </a:p>
          <a:p>
            <a:pPr algn="ctr">
              <a:spcAft>
                <a:spcPts val="1200"/>
              </a:spcAft>
            </a:pPr>
            <a:r>
              <a:rPr sz="1300" b="0" i="0">
                <a:solidFill>
                  <a:srgbClr val="FFFFFF"/>
                </a:solidFill>
                <a:latin typeface="Proxima Nova"/>
              </a:rPr>
              <a:t>Iterative migration allows for flexibility in design but may complicate integration as changes in one aspect impact others.</a:t>
            </a:r>
          </a:p>
        </p:txBody>
      </p:sp>
      <p:sp>
        <p:nvSpPr>
          <p:cNvPr id="19" name="Rectangle 18"/>
          <p:cNvSpPr/>
          <p:nvPr/>
        </p:nvSpPr>
        <p:spPr>
          <a:xfrm>
            <a:off x="6222950" y="1508670"/>
            <a:ext cx="2692300" cy="169128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2" name="Picture 21" descr="tmp6qdfu9_6.png"/>
          <p:cNvPicPr>
            <a:picLocks noChangeAspect="1"/>
          </p:cNvPicPr>
          <p:nvPr/>
        </p:nvPicPr>
        <p:blipFill>
          <a:blip r:embed="rId5"/>
          <a:stretch>
            <a:fillRect/>
          </a:stretch>
        </p:blipFill>
        <p:spPr>
          <a:xfrm>
            <a:off x="7416700" y="1508670"/>
            <a:ext cx="304800" cy="304800"/>
          </a:xfrm>
          <a:prstGeom prst="rect">
            <a:avLst/>
          </a:prstGeom>
        </p:spPr>
      </p:pic>
      <p:sp>
        <p:nvSpPr>
          <p:cNvPr id="23" name="TextBox 22"/>
          <p:cNvSpPr txBox="1"/>
          <p:nvPr/>
        </p:nvSpPr>
        <p:spPr>
          <a:xfrm>
            <a:off x="6222950" y="1965870"/>
            <a:ext cx="2692300" cy="205680"/>
          </a:xfrm>
          <a:prstGeom prst="rect">
            <a:avLst/>
          </a:prstGeom>
          <a:noFill/>
          <a:ln>
            <a:noFill/>
          </a:ln>
        </p:spPr>
        <p:txBody>
          <a:bodyPr wrap="square" lIns="0" tIns="0" rIns="0" bIns="0" anchor="t">
            <a:spAutoFit/>
          </a:bodyPr>
          <a:lstStyle/>
          <a:p>
            <a:pPr algn="ctr"/>
            <a:r>
              <a:rPr sz="1300" b="1" i="0">
                <a:solidFill>
                  <a:srgbClr val="FFFFFF"/>
                </a:solidFill>
                <a:latin typeface="Proxima Nova"/>
              </a:rPr>
              <a:t>Data Mapping Considerations</a:t>
            </a:r>
          </a:p>
          <a:p>
            <a:pPr algn="ctr">
              <a:spcAft>
                <a:spcPts val="1200"/>
              </a:spcAft>
            </a:pPr>
            <a:r>
              <a:rPr sz="1300" b="0" i="0">
                <a:solidFill>
                  <a:srgbClr val="FFFFFF"/>
                </a:solidFill>
                <a:latin typeface="Proxima Nova"/>
              </a:rPr>
              <a:t>Careful consideration of how data in the old system maps to the new schema is critical to ensure data integrity and usability post-migration.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dirty="0"/>
              <a:t>Data Migration Strategy</a:t>
            </a:r>
            <a:r>
              <a:rPr lang="en-CA" dirty="0"/>
              <a:t> – Existing Oracle DB to SQL 2022 DB</a:t>
            </a:r>
            <a:endParaRPr dirty="0"/>
          </a:p>
        </p:txBody>
      </p:sp>
      <p:sp>
        <p:nvSpPr>
          <p:cNvPr id="4" name="Subtitle 3"/>
          <p:cNvSpPr>
            <a:spLocks noGrp="1"/>
          </p:cNvSpPr>
          <p:nvPr>
            <p:ph type="subTitle" idx="2"/>
          </p:nvPr>
        </p:nvSpPr>
        <p:spPr/>
        <p:txBody>
          <a:bodyPr>
            <a:normAutofit fontScale="92500" lnSpcReduction="20000"/>
          </a:bodyPr>
          <a:lstStyle/>
          <a:p>
            <a:r>
              <a:t>One-time Data Migration, SSIS - SQL Server Data Tools, Reusable Functions from Oracle to SAP, Nightly Batch Jobs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FFFFFF"/>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2864643"/>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419099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2171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217170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_fct0ywr.png"/>
          <p:cNvPicPr>
            <a:picLocks noChangeAspect="1"/>
          </p:cNvPicPr>
          <p:nvPr/>
        </p:nvPicPr>
        <p:blipFill>
          <a:blip r:embed="rId3"/>
          <a:stretch>
            <a:fillRect/>
          </a:stretch>
        </p:blipFill>
        <p:spPr>
          <a:xfrm>
            <a:off x="2171700" y="1508670"/>
            <a:ext cx="304800" cy="304800"/>
          </a:xfrm>
          <a:prstGeom prst="rect">
            <a:avLst/>
          </a:prstGeom>
        </p:spPr>
      </p:pic>
      <p:sp>
        <p:nvSpPr>
          <p:cNvPr id="13" name="TextBox 12"/>
          <p:cNvSpPr txBox="1"/>
          <p:nvPr/>
        </p:nvSpPr>
        <p:spPr>
          <a:xfrm>
            <a:off x="228600" y="1965870"/>
            <a:ext cx="4190999" cy="205680"/>
          </a:xfrm>
          <a:prstGeom prst="rect">
            <a:avLst/>
          </a:prstGeom>
          <a:noFill/>
          <a:ln>
            <a:noFill/>
          </a:ln>
        </p:spPr>
        <p:txBody>
          <a:bodyPr wrap="square" lIns="0" tIns="0" rIns="0" bIns="0" anchor="t">
            <a:spAutoFit/>
          </a:bodyPr>
          <a:lstStyle/>
          <a:p>
            <a:pPr algn="ctr"/>
            <a:r>
              <a:rPr sz="1300" b="1" i="0">
                <a:solidFill>
                  <a:srgbClr val="FFFFFF"/>
                </a:solidFill>
                <a:latin typeface="Proxima Nova"/>
              </a:rPr>
              <a:t>One-time Data Migration</a:t>
            </a:r>
          </a:p>
          <a:p>
            <a:pPr algn="ctr">
              <a:spcAft>
                <a:spcPts val="1200"/>
              </a:spcAft>
            </a:pPr>
            <a:r>
              <a:rPr sz="1300" b="0" i="0">
                <a:solidFill>
                  <a:srgbClr val="FFFFFF"/>
                </a:solidFill>
                <a:latin typeface="Proxima Nova"/>
              </a:rPr>
              <a:t>The planned data migration will occur once, facilitating a straightforward transition to the new schema without ongoing interference.</a:t>
            </a:r>
          </a:p>
        </p:txBody>
      </p:sp>
      <p:sp>
        <p:nvSpPr>
          <p:cNvPr id="14" name="Rectangle 13"/>
          <p:cNvSpPr/>
          <p:nvPr/>
        </p:nvSpPr>
        <p:spPr>
          <a:xfrm>
            <a:off x="4724400" y="1508670"/>
            <a:ext cx="419099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66675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6667500"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rr8e6dfd.png"/>
          <p:cNvPicPr>
            <a:picLocks noChangeAspect="1"/>
          </p:cNvPicPr>
          <p:nvPr/>
        </p:nvPicPr>
        <p:blipFill>
          <a:blip r:embed="rId4"/>
          <a:stretch>
            <a:fillRect/>
          </a:stretch>
        </p:blipFill>
        <p:spPr>
          <a:xfrm>
            <a:off x="6667500" y="1508670"/>
            <a:ext cx="304800" cy="304800"/>
          </a:xfrm>
          <a:prstGeom prst="rect">
            <a:avLst/>
          </a:prstGeom>
        </p:spPr>
      </p:pic>
      <p:sp>
        <p:nvSpPr>
          <p:cNvPr id="18" name="TextBox 17"/>
          <p:cNvSpPr txBox="1"/>
          <p:nvPr/>
        </p:nvSpPr>
        <p:spPr>
          <a:xfrm>
            <a:off x="4724400" y="1965870"/>
            <a:ext cx="4190999" cy="205680"/>
          </a:xfrm>
          <a:prstGeom prst="rect">
            <a:avLst/>
          </a:prstGeom>
          <a:noFill/>
          <a:ln>
            <a:noFill/>
          </a:ln>
        </p:spPr>
        <p:txBody>
          <a:bodyPr wrap="square" lIns="0" tIns="0" rIns="0" bIns="0" anchor="t">
            <a:spAutoFit/>
          </a:bodyPr>
          <a:lstStyle/>
          <a:p>
            <a:pPr algn="ctr"/>
            <a:r>
              <a:rPr sz="1300" b="1" i="0">
                <a:solidFill>
                  <a:srgbClr val="FFFFFF"/>
                </a:solidFill>
                <a:latin typeface="Proxima Nova"/>
              </a:rPr>
              <a:t>SSIS - SQL Server Data Tools</a:t>
            </a:r>
          </a:p>
          <a:p>
            <a:pPr algn="ctr">
              <a:spcAft>
                <a:spcPts val="1200"/>
              </a:spcAft>
            </a:pPr>
            <a:r>
              <a:rPr sz="1300" b="0" i="0">
                <a:solidFill>
                  <a:srgbClr val="FFFFFF"/>
                </a:solidFill>
                <a:latin typeface="Proxima Nova"/>
              </a:rPr>
              <a:t>Leveraging SSIS for data tasks allows for smooth data extraction, transformation, and load processes during migration.</a:t>
            </a:r>
          </a:p>
        </p:txBody>
      </p:sp>
      <p:sp>
        <p:nvSpPr>
          <p:cNvPr id="19" name="Rectangle 18"/>
          <p:cNvSpPr/>
          <p:nvPr/>
        </p:nvSpPr>
        <p:spPr>
          <a:xfrm>
            <a:off x="228600" y="3093392"/>
            <a:ext cx="419099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2171700" y="309339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2171700" y="3093392"/>
            <a:ext cx="304800" cy="304800"/>
          </a:xfrm>
          <a:prstGeom prst="rect">
            <a:avLst/>
          </a:prstGeom>
          <a:noFill/>
          <a:ln>
            <a:noFill/>
          </a:ln>
        </p:spPr>
        <p:txBody>
          <a:bodyPr wrap="square" lIns="0" tIns="0" rIns="0" bIns="0" anchor="t">
            <a:spAutoFit/>
          </a:bodyPr>
          <a:lstStyle/>
          <a:p>
            <a:pPr algn="ctr"/>
            <a:endParaRPr/>
          </a:p>
        </p:txBody>
      </p:sp>
      <p:pic>
        <p:nvPicPr>
          <p:cNvPr id="22" name="Picture 21" descr="tmp0idhw3t7.png"/>
          <p:cNvPicPr>
            <a:picLocks noChangeAspect="1"/>
          </p:cNvPicPr>
          <p:nvPr/>
        </p:nvPicPr>
        <p:blipFill>
          <a:blip r:embed="rId5"/>
          <a:stretch>
            <a:fillRect/>
          </a:stretch>
        </p:blipFill>
        <p:spPr>
          <a:xfrm>
            <a:off x="2171700" y="3093392"/>
            <a:ext cx="304800" cy="304800"/>
          </a:xfrm>
          <a:prstGeom prst="rect">
            <a:avLst/>
          </a:prstGeom>
        </p:spPr>
      </p:pic>
      <p:sp>
        <p:nvSpPr>
          <p:cNvPr id="23" name="TextBox 22"/>
          <p:cNvSpPr txBox="1"/>
          <p:nvPr/>
        </p:nvSpPr>
        <p:spPr>
          <a:xfrm>
            <a:off x="228600" y="3550592"/>
            <a:ext cx="4190999" cy="205680"/>
          </a:xfrm>
          <a:prstGeom prst="rect">
            <a:avLst/>
          </a:prstGeom>
          <a:noFill/>
          <a:ln>
            <a:noFill/>
          </a:ln>
        </p:spPr>
        <p:txBody>
          <a:bodyPr wrap="square" lIns="0" tIns="0" rIns="0" bIns="0" anchor="t">
            <a:spAutoFit/>
          </a:bodyPr>
          <a:lstStyle/>
          <a:p>
            <a:pPr algn="ctr"/>
            <a:r>
              <a:rPr sz="1300" b="1" i="0">
                <a:solidFill>
                  <a:srgbClr val="FFFFFF"/>
                </a:solidFill>
                <a:latin typeface="Proxima Nova"/>
              </a:rPr>
              <a:t>Reusable Functions</a:t>
            </a:r>
          </a:p>
          <a:p>
            <a:pPr algn="ctr">
              <a:spcAft>
                <a:spcPts val="1200"/>
              </a:spcAft>
            </a:pPr>
            <a:r>
              <a:rPr sz="1300" b="0" i="0">
                <a:solidFill>
                  <a:srgbClr val="FFFFFF"/>
                </a:solidFill>
                <a:latin typeface="Proxima Nova"/>
              </a:rPr>
              <a:t>The potential for reusing functions designed for Oracle in the new SQL Server context enhances efficiency and minimizes development redundancy.</a:t>
            </a:r>
          </a:p>
        </p:txBody>
      </p:sp>
      <p:sp>
        <p:nvSpPr>
          <p:cNvPr id="24" name="Rectangle 23"/>
          <p:cNvSpPr/>
          <p:nvPr/>
        </p:nvSpPr>
        <p:spPr>
          <a:xfrm>
            <a:off x="4724400" y="3093392"/>
            <a:ext cx="419099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Rectangle 24"/>
          <p:cNvSpPr/>
          <p:nvPr/>
        </p:nvSpPr>
        <p:spPr>
          <a:xfrm>
            <a:off x="6667500" y="309339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6" name="TextBox 25"/>
          <p:cNvSpPr txBox="1"/>
          <p:nvPr/>
        </p:nvSpPr>
        <p:spPr>
          <a:xfrm>
            <a:off x="6667500" y="3093392"/>
            <a:ext cx="304800" cy="304800"/>
          </a:xfrm>
          <a:prstGeom prst="rect">
            <a:avLst/>
          </a:prstGeom>
          <a:noFill/>
          <a:ln>
            <a:noFill/>
          </a:ln>
        </p:spPr>
        <p:txBody>
          <a:bodyPr wrap="square" lIns="0" tIns="0" rIns="0" bIns="0" anchor="t">
            <a:spAutoFit/>
          </a:bodyPr>
          <a:lstStyle/>
          <a:p>
            <a:pPr algn="ctr"/>
            <a:endParaRPr/>
          </a:p>
        </p:txBody>
      </p:sp>
      <p:pic>
        <p:nvPicPr>
          <p:cNvPr id="27" name="Picture 26" descr="tmpaj00rorh.png"/>
          <p:cNvPicPr>
            <a:picLocks noChangeAspect="1"/>
          </p:cNvPicPr>
          <p:nvPr/>
        </p:nvPicPr>
        <p:blipFill>
          <a:blip r:embed="rId6"/>
          <a:stretch>
            <a:fillRect/>
          </a:stretch>
        </p:blipFill>
        <p:spPr>
          <a:xfrm>
            <a:off x="6667500" y="3093392"/>
            <a:ext cx="304800" cy="304800"/>
          </a:xfrm>
          <a:prstGeom prst="rect">
            <a:avLst/>
          </a:prstGeom>
        </p:spPr>
      </p:pic>
      <p:sp>
        <p:nvSpPr>
          <p:cNvPr id="28" name="TextBox 27"/>
          <p:cNvSpPr txBox="1"/>
          <p:nvPr/>
        </p:nvSpPr>
        <p:spPr>
          <a:xfrm>
            <a:off x="4724400" y="3550592"/>
            <a:ext cx="4190999" cy="800219"/>
          </a:xfrm>
          <a:prstGeom prst="rect">
            <a:avLst/>
          </a:prstGeom>
          <a:noFill/>
          <a:ln>
            <a:noFill/>
          </a:ln>
        </p:spPr>
        <p:txBody>
          <a:bodyPr wrap="square" lIns="0" tIns="0" rIns="0" bIns="0" anchor="t">
            <a:spAutoFit/>
          </a:bodyPr>
          <a:lstStyle/>
          <a:p>
            <a:pPr algn="ctr"/>
            <a:r>
              <a:rPr sz="1300" b="1" i="0" dirty="0">
                <a:solidFill>
                  <a:srgbClr val="FFFFFF"/>
                </a:solidFill>
                <a:latin typeface="Proxima Nova"/>
              </a:rPr>
              <a:t>Nightly Batch Jobs</a:t>
            </a:r>
          </a:p>
          <a:p>
            <a:pPr algn="ctr">
              <a:spcAft>
                <a:spcPts val="1200"/>
              </a:spcAft>
            </a:pPr>
            <a:r>
              <a:rPr lang="en-CA" sz="1300" b="0" i="0" dirty="0">
                <a:solidFill>
                  <a:srgbClr val="FFFFFF"/>
                </a:solidFill>
                <a:latin typeface="Proxima Nova"/>
              </a:rPr>
              <a:t>SSIS windows s</a:t>
            </a:r>
            <a:r>
              <a:rPr sz="1300" b="0" i="0" dirty="0">
                <a:solidFill>
                  <a:srgbClr val="FFFFFF"/>
                </a:solidFill>
                <a:latin typeface="Proxima Nova"/>
              </a:rPr>
              <a:t>scheduled nightly jobs will ensure that updated data from the </a:t>
            </a:r>
            <a:r>
              <a:rPr lang="en-CA" sz="1300" b="0" i="0" dirty="0">
                <a:solidFill>
                  <a:srgbClr val="FFFFFF"/>
                </a:solidFill>
                <a:latin typeface="Proxima Nova"/>
              </a:rPr>
              <a:t>IFS</a:t>
            </a:r>
            <a:r>
              <a:rPr sz="1300" b="0" i="0" dirty="0">
                <a:solidFill>
                  <a:srgbClr val="FFFFFF"/>
                </a:solidFill>
                <a:latin typeface="Proxima Nova"/>
              </a:rPr>
              <a:t> Oracle system feeds seamlessly into the new SQL Server setup.</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ctr"/>
            <a:r>
              <a:rPr dirty="0"/>
              <a:t>User Interface</a:t>
            </a:r>
            <a:r>
              <a:rPr lang="en-CA" dirty="0"/>
              <a:t>/SSO</a:t>
            </a:r>
            <a:r>
              <a:rPr dirty="0"/>
              <a:t> </a:t>
            </a:r>
            <a:r>
              <a:rPr lang="en-CA" dirty="0"/>
              <a:t>Implementation</a:t>
            </a:r>
            <a:endParaRPr dirty="0"/>
          </a:p>
        </p:txBody>
      </p:sp>
      <p:sp>
        <p:nvSpPr>
          <p:cNvPr id="4" name="Subtitle 3"/>
          <p:cNvSpPr>
            <a:spLocks noGrp="1"/>
          </p:cNvSpPr>
          <p:nvPr>
            <p:ph type="subTitle" idx="2"/>
          </p:nvPr>
        </p:nvSpPr>
        <p:spPr/>
        <p:txBody>
          <a:bodyPr>
            <a:normAutofit fontScale="92500" lnSpcReduction="20000"/>
          </a:bodyPr>
          <a:lstStyle/>
          <a:p>
            <a:r>
              <a:rPr dirty="0"/>
              <a:t>UI Components Overview, Authentication and Authorization, Structure of Screens, User Levels and Permissions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100" b="0" i="0">
                <a:solidFill>
                  <a:srgbClr val="FFFFFF"/>
                </a:solidFill>
                <a:latin typeface="Proxima Nova"/>
              </a:defRPr>
            </a:pPr>
            <a:endParaRPr/>
          </a:p>
        </p:txBody>
      </p:sp>
      <p:sp>
        <p:nvSpPr>
          <p:cNvPr id="7" name="Rectangle 6"/>
          <p:cNvSpPr/>
          <p:nvPr/>
        </p:nvSpPr>
        <p:spPr>
          <a:xfrm>
            <a:off x="228600" y="1508670"/>
            <a:ext cx="8686800" cy="287655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87655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3126497"/>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100" b="1" i="0" dirty="0">
                <a:solidFill>
                  <a:srgbClr val="FFFFFF"/>
                </a:solidFill>
                <a:latin typeface="Proxima Nova"/>
              </a:rPr>
              <a:t>UI Components Overview:</a:t>
            </a:r>
            <a:r>
              <a:rPr sz="1100" b="0" i="0" dirty="0">
                <a:solidFill>
                  <a:srgbClr val="FFFFFF"/>
                </a:solidFill>
                <a:latin typeface="Proxima Nova"/>
              </a:rPr>
              <a:t> The user interface will consist of various components tailored to enhance user experience, with a focus on intuitive layouts and functionality.</a:t>
            </a:r>
          </a:p>
          <a:p>
            <a:pPr marL="228600" lvl="1" indent="-91440" algn="l">
              <a:spcBef>
                <a:spcPts val="1200"/>
              </a:spcBef>
              <a:spcAft>
                <a:spcPts val="0"/>
              </a:spcAft>
              <a:buSzPct val="100000"/>
              <a:buFont typeface="Arial"/>
              <a:buChar char="•"/>
            </a:pPr>
            <a:r>
              <a:rPr sz="1100" b="1" i="0" dirty="0">
                <a:solidFill>
                  <a:srgbClr val="FFFFFF"/>
                </a:solidFill>
                <a:latin typeface="Proxima Nova"/>
              </a:rPr>
              <a:t>Authentication and Authorization:</a:t>
            </a:r>
            <a:r>
              <a:rPr sz="1100" b="0" i="0" dirty="0">
                <a:solidFill>
                  <a:srgbClr val="FFFFFF"/>
                </a:solidFill>
                <a:latin typeface="Proxima Nova"/>
              </a:rPr>
              <a:t> Utilization of the MS Identity Framework for robust security and Single Sign-On capabilities, ensuring no passwords are stored in the database.</a:t>
            </a:r>
          </a:p>
          <a:p>
            <a:pPr marL="228600" lvl="1" indent="-91440">
              <a:spcBef>
                <a:spcPts val="1200"/>
              </a:spcBef>
              <a:buSzPct val="100000"/>
              <a:buFont typeface="Arial"/>
              <a:buChar char="•"/>
            </a:pPr>
            <a:r>
              <a:rPr sz="1100" b="1" i="0" dirty="0">
                <a:solidFill>
                  <a:srgbClr val="FFFFFF"/>
                </a:solidFill>
                <a:latin typeface="Proxima Nova"/>
              </a:rPr>
              <a:t>Structure of Screens:</a:t>
            </a:r>
            <a:r>
              <a:rPr sz="1100" b="0" i="0" dirty="0">
                <a:solidFill>
                  <a:srgbClr val="FFFFFF"/>
                </a:solidFill>
                <a:latin typeface="Proxima Nova"/>
              </a:rPr>
              <a:t> A structured layout with </a:t>
            </a:r>
            <a:r>
              <a:rPr lang="en-US" sz="1100" b="0" i="0" dirty="0">
                <a:solidFill>
                  <a:srgbClr val="FFFFFF"/>
                </a:solidFill>
                <a:latin typeface="Proxima Nova"/>
              </a:rPr>
              <a:t>Overall UI consists of multiple screens, specifically: Parts (8), Vehicles (8), Labor (6), Costs (5), Vehicle Types (5), and Reports (6)</a:t>
            </a:r>
            <a:r>
              <a:rPr lang="en-US" sz="1100" dirty="0">
                <a:solidFill>
                  <a:srgbClr val="FFFFFF"/>
                </a:solidFill>
                <a:latin typeface="Proxima Nova"/>
              </a:rPr>
              <a:t>ASP.NET Core models will be used</a:t>
            </a:r>
            <a:r>
              <a:rPr lang="en-US" sz="1100" b="0" i="0" dirty="0">
                <a:solidFill>
                  <a:srgbClr val="FFFFFF"/>
                </a:solidFill>
                <a:latin typeface="Proxima Nova"/>
              </a:rPr>
              <a:t>.</a:t>
            </a:r>
          </a:p>
          <a:p>
            <a:pPr marL="228600" lvl="1" indent="-91440" algn="l">
              <a:spcBef>
                <a:spcPts val="1200"/>
              </a:spcBef>
              <a:spcAft>
                <a:spcPts val="0"/>
              </a:spcAft>
              <a:buSzPct val="100000"/>
              <a:buFont typeface="Arial"/>
              <a:buChar char="•"/>
            </a:pPr>
            <a:r>
              <a:rPr sz="1100" b="1" i="0" dirty="0">
                <a:solidFill>
                  <a:srgbClr val="FFFFFF"/>
                </a:solidFill>
                <a:latin typeface="Proxima Nova"/>
              </a:rPr>
              <a:t>User Levels and Permissions:</a:t>
            </a:r>
            <a:r>
              <a:rPr sz="1100" b="0" i="0" dirty="0">
                <a:solidFill>
                  <a:srgbClr val="FFFFFF"/>
                </a:solidFill>
                <a:latin typeface="Proxima Nova"/>
              </a:rPr>
              <a:t> A permission-based architecture will dictate user access levels, ensuring secure handling of sensitive data throughout the application.</a:t>
            </a:r>
          </a:p>
        </p:txBody>
      </p:sp>
      <p:sp>
        <p:nvSpPr>
          <p:cNvPr id="10" name="Rectangle 9"/>
          <p:cNvSpPr/>
          <p:nvPr/>
        </p:nvSpPr>
        <p:spPr>
          <a:xfrm>
            <a:off x="4724400" y="1508670"/>
            <a:ext cx="4190999" cy="287655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rq74j2k2.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FFFFFF"/>
                </a:solidFill>
                <a:latin typeface="Proxima Nova"/>
              </a:rPr>
              <a:t>Photo by Adrien WIESENBACH on Unsplash</a:t>
            </a:r>
          </a:p>
        </p:txBody>
      </p:sp>
    </p:spTree>
  </p:cSld>
  <p:clrMapOvr>
    <a:masterClrMapping/>
  </p:clrMapOvr>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FDCB3B"/>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TotalTime>
  <Words>1949</Words>
  <Application>Microsoft Office PowerPoint</Application>
  <PresentationFormat>On-screen Show (16:9)</PresentationFormat>
  <Paragraphs>132</Paragraphs>
  <Slides>15</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Roboto</vt:lpstr>
      <vt:lpstr>Roboto Slab</vt:lpstr>
      <vt:lpstr>Proxima Nova</vt:lpstr>
      <vt:lpstr>Verdana</vt:lpstr>
      <vt:lpstr>Arial</vt:lpstr>
      <vt:lpstr>Marina</vt:lpstr>
      <vt:lpstr>Cost Estimation  System</vt:lpstr>
      <vt:lpstr>Agenda</vt:lpstr>
      <vt:lpstr>Project Overview</vt:lpstr>
      <vt:lpstr>Complexity and Deliverables Overview</vt:lpstr>
      <vt:lpstr>Database Migration Needs</vt:lpstr>
      <vt:lpstr>Proposed Database Schema Design</vt:lpstr>
      <vt:lpstr>Challenges in Database Migration</vt:lpstr>
      <vt:lpstr>Data Migration Strategy – Existing Oracle DB to SQL 2022 DB</vt:lpstr>
      <vt:lpstr>User Interface/SSO Implementation</vt:lpstr>
      <vt:lpstr>UI and Framework Implementation Approach</vt:lpstr>
      <vt:lpstr>Reporting Framework</vt:lpstr>
      <vt:lpstr>Pros and Cons of Proposed Approaches</vt:lpstr>
      <vt:lpstr>Conclusion and Future Work</vt:lpstr>
      <vt:lpstr>UI Demo</vt:lpstr>
      <vt:lpstr>QA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Saurabh Kanao</dc:creator>
  <cp:lastModifiedBy>Saurabh Kanao</cp:lastModifiedBy>
  <cp:revision>6</cp:revision>
  <dcterms:modified xsi:type="dcterms:W3CDTF">2024-10-15T00:26:45Z</dcterms:modified>
</cp:coreProperties>
</file>